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33"/>
  </p:notesMasterIdLst>
  <p:sldIdLst>
    <p:sldId id="482" r:id="rId5"/>
    <p:sldId id="459" r:id="rId6"/>
    <p:sldId id="453" r:id="rId7"/>
    <p:sldId id="480" r:id="rId8"/>
    <p:sldId id="478" r:id="rId9"/>
    <p:sldId id="477" r:id="rId10"/>
    <p:sldId id="476" r:id="rId11"/>
    <p:sldId id="458" r:id="rId12"/>
    <p:sldId id="481" r:id="rId13"/>
    <p:sldId id="454" r:id="rId14"/>
    <p:sldId id="463" r:id="rId15"/>
    <p:sldId id="457" r:id="rId16"/>
    <p:sldId id="460" r:id="rId17"/>
    <p:sldId id="408" r:id="rId18"/>
    <p:sldId id="409" r:id="rId19"/>
    <p:sldId id="411" r:id="rId20"/>
    <p:sldId id="461" r:id="rId21"/>
    <p:sldId id="471" r:id="rId22"/>
    <p:sldId id="472" r:id="rId23"/>
    <p:sldId id="412" r:id="rId24"/>
    <p:sldId id="467" r:id="rId25"/>
    <p:sldId id="413" r:id="rId26"/>
    <p:sldId id="469" r:id="rId27"/>
    <p:sldId id="436" r:id="rId28"/>
    <p:sldId id="415" r:id="rId29"/>
    <p:sldId id="465" r:id="rId30"/>
    <p:sldId id="466" r:id="rId31"/>
    <p:sldId id="473" r:id="rId32"/>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7AF087B-8C39-4215-898F-1097FB08AF52}" v="55" dt="2025-12-01T16:27:42.1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480" autoAdjust="0"/>
    <p:restoredTop sz="62954" autoAdjust="0"/>
  </p:normalViewPr>
  <p:slideViewPr>
    <p:cSldViewPr snapToGrid="0">
      <p:cViewPr varScale="1">
        <p:scale>
          <a:sx n="69" d="100"/>
          <a:sy n="69" d="100"/>
        </p:scale>
        <p:origin x="2280" y="78"/>
      </p:cViewPr>
      <p:guideLst/>
    </p:cSldViewPr>
  </p:slideViewPr>
  <p:outlineViewPr>
    <p:cViewPr>
      <p:scale>
        <a:sx n="33" d="100"/>
        <a:sy n="33" d="100"/>
      </p:scale>
      <p:origin x="0" y="-9192"/>
    </p:cViewPr>
  </p:outlin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es, Kyle" userId="5f56cf79-cb01-4bc7-a008-8c97373c21fb" providerId="ADAL" clId="{FA88449A-F1A9-4A15-A958-8D5120925CC9}"/>
    <pc:docChg chg="custSel delSld modSld">
      <pc:chgData name="Jones, Kyle" userId="5f56cf79-cb01-4bc7-a008-8c97373c21fb" providerId="ADAL" clId="{FA88449A-F1A9-4A15-A958-8D5120925CC9}" dt="2025-10-23T13:23:18.975" v="169" actId="20577"/>
      <pc:docMkLst>
        <pc:docMk/>
      </pc:docMkLst>
      <pc:sldChg chg="del">
        <pc:chgData name="Jones, Kyle" userId="5f56cf79-cb01-4bc7-a008-8c97373c21fb" providerId="ADAL" clId="{FA88449A-F1A9-4A15-A958-8D5120925CC9}" dt="2025-10-23T10:46:43.510" v="0" actId="47"/>
        <pc:sldMkLst>
          <pc:docMk/>
          <pc:sldMk cId="2065794173" sldId="404"/>
        </pc:sldMkLst>
      </pc:sldChg>
      <pc:sldChg chg="modNotesTx">
        <pc:chgData name="Jones, Kyle" userId="5f56cf79-cb01-4bc7-a008-8c97373c21fb" providerId="ADAL" clId="{FA88449A-F1A9-4A15-A958-8D5120925CC9}" dt="2025-10-23T12:25:36.488" v="4" actId="20577"/>
        <pc:sldMkLst>
          <pc:docMk/>
          <pc:sldMk cId="3059590215" sldId="453"/>
        </pc:sldMkLst>
      </pc:sldChg>
      <pc:sldChg chg="modNotesTx">
        <pc:chgData name="Jones, Kyle" userId="5f56cf79-cb01-4bc7-a008-8c97373c21fb" providerId="ADAL" clId="{FA88449A-F1A9-4A15-A958-8D5120925CC9}" dt="2025-10-23T13:09:54.234" v="120" actId="6549"/>
        <pc:sldMkLst>
          <pc:docMk/>
          <pc:sldMk cId="332763686" sldId="454"/>
        </pc:sldMkLst>
      </pc:sldChg>
      <pc:sldChg chg="modNotesTx">
        <pc:chgData name="Jones, Kyle" userId="5f56cf79-cb01-4bc7-a008-8c97373c21fb" providerId="ADAL" clId="{FA88449A-F1A9-4A15-A958-8D5120925CC9}" dt="2025-10-23T12:25:18.529" v="2"/>
        <pc:sldMkLst>
          <pc:docMk/>
          <pc:sldMk cId="1860270542" sldId="459"/>
        </pc:sldMkLst>
      </pc:sldChg>
      <pc:sldChg chg="modSp mod modNotesTx">
        <pc:chgData name="Jones, Kyle" userId="5f56cf79-cb01-4bc7-a008-8c97373c21fb" providerId="ADAL" clId="{FA88449A-F1A9-4A15-A958-8D5120925CC9}" dt="2025-10-23T13:10:55.301" v="167" actId="20577"/>
        <pc:sldMkLst>
          <pc:docMk/>
          <pc:sldMk cId="1610068363" sldId="460"/>
        </pc:sldMkLst>
      </pc:sldChg>
      <pc:sldChg chg="modNotesTx">
        <pc:chgData name="Jones, Kyle" userId="5f56cf79-cb01-4bc7-a008-8c97373c21fb" providerId="ADAL" clId="{FA88449A-F1A9-4A15-A958-8D5120925CC9}" dt="2025-10-23T13:23:18.975" v="169" actId="20577"/>
        <pc:sldMkLst>
          <pc:docMk/>
          <pc:sldMk cId="1204865955" sldId="478"/>
        </pc:sldMkLst>
      </pc:sldChg>
      <pc:sldChg chg="modNotesTx">
        <pc:chgData name="Jones, Kyle" userId="5f56cf79-cb01-4bc7-a008-8c97373c21fb" providerId="ADAL" clId="{FA88449A-F1A9-4A15-A958-8D5120925CC9}" dt="2025-10-23T12:26:15.840" v="7" actId="113"/>
        <pc:sldMkLst>
          <pc:docMk/>
          <pc:sldMk cId="4095625824" sldId="480"/>
        </pc:sldMkLst>
      </pc:sldChg>
      <pc:sldChg chg="delSp mod">
        <pc:chgData name="Jones, Kyle" userId="5f56cf79-cb01-4bc7-a008-8c97373c21fb" providerId="ADAL" clId="{FA88449A-F1A9-4A15-A958-8D5120925CC9}" dt="2025-10-23T10:46:47.248" v="1" actId="478"/>
        <pc:sldMkLst>
          <pc:docMk/>
          <pc:sldMk cId="3852036372" sldId="482"/>
        </pc:sldMkLst>
      </pc:sldChg>
    </pc:docChg>
  </pc:docChgLst>
  <pc:docChgLst>
    <pc:chgData name="Jones, Kyle" userId="S::kyle.jones@ons.gov.uk::5f56cf79-cb01-4bc7-a008-8c97373c21fb" providerId="AD" clId="Web-{DE94F42B-7D5F-93AF-4573-C4487C099BD5}"/>
    <pc:docChg chg="delSld">
      <pc:chgData name="Jones, Kyle" userId="S::kyle.jones@ons.gov.uk::5f56cf79-cb01-4bc7-a008-8c97373c21fb" providerId="AD" clId="Web-{DE94F42B-7D5F-93AF-4573-C4487C099BD5}" dt="2025-10-23T10:45:51.740" v="1"/>
      <pc:docMkLst>
        <pc:docMk/>
      </pc:docMkLst>
      <pc:sldChg chg="del">
        <pc:chgData name="Jones, Kyle" userId="S::kyle.jones@ons.gov.uk::5f56cf79-cb01-4bc7-a008-8c97373c21fb" providerId="AD" clId="Web-{DE94F42B-7D5F-93AF-4573-C4487C099BD5}" dt="2025-10-23T10:45:51.740" v="1"/>
        <pc:sldMkLst>
          <pc:docMk/>
          <pc:sldMk cId="2740388580" sldId="475"/>
        </pc:sldMkLst>
      </pc:sldChg>
      <pc:sldChg chg="del">
        <pc:chgData name="Jones, Kyle" userId="S::kyle.jones@ons.gov.uk::5f56cf79-cb01-4bc7-a008-8c97373c21fb" providerId="AD" clId="Web-{DE94F42B-7D5F-93AF-4573-C4487C099BD5}" dt="2025-10-23T10:45:29.083" v="0"/>
        <pc:sldMkLst>
          <pc:docMk/>
          <pc:sldMk cId="4043019792" sldId="477"/>
        </pc:sldMkLst>
      </pc:sldChg>
    </pc:docChg>
  </pc:docChgLst>
  <pc:docChgLst>
    <pc:chgData name="Jones, Kyle" userId="5f56cf79-cb01-4bc7-a008-8c97373c21fb" providerId="ADAL" clId="{588C3D19-B813-4584-9A9B-41F45FF391D6}"/>
    <pc:docChg chg="custSel addSld delSld modSld">
      <pc:chgData name="Jones, Kyle" userId="5f56cf79-cb01-4bc7-a008-8c97373c21fb" providerId="ADAL" clId="{588C3D19-B813-4584-9A9B-41F45FF391D6}" dt="2025-12-01T16:00:19.460" v="60" actId="313"/>
      <pc:docMkLst>
        <pc:docMk/>
      </pc:docMkLst>
      <pc:sldChg chg="modSp mod modNotesTx">
        <pc:chgData name="Jones, Kyle" userId="5f56cf79-cb01-4bc7-a008-8c97373c21fb" providerId="ADAL" clId="{588C3D19-B813-4584-9A9B-41F45FF391D6}" dt="2025-12-01T16:00:19.460" v="60" actId="313"/>
        <pc:sldMkLst>
          <pc:docMk/>
          <pc:sldMk cId="3059590215" sldId="453"/>
        </pc:sldMkLst>
        <pc:spChg chg="mod">
          <ac:chgData name="Jones, Kyle" userId="5f56cf79-cb01-4bc7-a008-8c97373c21fb" providerId="ADAL" clId="{588C3D19-B813-4584-9A9B-41F45FF391D6}" dt="2025-12-01T14:33:36.739" v="54" actId="14100"/>
          <ac:spMkLst>
            <pc:docMk/>
            <pc:sldMk cId="3059590215" sldId="453"/>
            <ac:spMk id="5" creationId="{B32C9404-3AE9-3383-D6E6-A40C6D826D24}"/>
          </ac:spMkLst>
        </pc:spChg>
      </pc:sldChg>
      <pc:sldChg chg="modSp mod">
        <pc:chgData name="Jones, Kyle" userId="5f56cf79-cb01-4bc7-a008-8c97373c21fb" providerId="ADAL" clId="{588C3D19-B813-4584-9A9B-41F45FF391D6}" dt="2025-12-01T13:45:49.650" v="52" actId="20577"/>
        <pc:sldMkLst>
          <pc:docMk/>
          <pc:sldMk cId="363872629" sldId="461"/>
        </pc:sldMkLst>
        <pc:spChg chg="mod">
          <ac:chgData name="Jones, Kyle" userId="5f56cf79-cb01-4bc7-a008-8c97373c21fb" providerId="ADAL" clId="{588C3D19-B813-4584-9A9B-41F45FF391D6}" dt="2025-12-01T13:45:49.650" v="52" actId="20577"/>
          <ac:spMkLst>
            <pc:docMk/>
            <pc:sldMk cId="363872629" sldId="461"/>
            <ac:spMk id="10" creationId="{0D208107-79D8-4D27-2757-A6BD7711D26E}"/>
          </ac:spMkLst>
        </pc:spChg>
      </pc:sldChg>
      <pc:sldChg chg="del">
        <pc:chgData name="Jones, Kyle" userId="5f56cf79-cb01-4bc7-a008-8c97373c21fb" providerId="ADAL" clId="{588C3D19-B813-4584-9A9B-41F45FF391D6}" dt="2025-12-01T15:47:09.696" v="55" actId="47"/>
        <pc:sldMkLst>
          <pc:docMk/>
          <pc:sldMk cId="1592849066" sldId="468"/>
        </pc:sldMkLst>
      </pc:sldChg>
      <pc:sldChg chg="delSp new del mod">
        <pc:chgData name="Jones, Kyle" userId="5f56cf79-cb01-4bc7-a008-8c97373c21fb" providerId="ADAL" clId="{588C3D19-B813-4584-9A9B-41F45FF391D6}" dt="2025-12-01T15:58:36.691" v="59" actId="2696"/>
        <pc:sldMkLst>
          <pc:docMk/>
          <pc:sldMk cId="3288488950" sldId="483"/>
        </pc:sldMkLst>
        <pc:spChg chg="del">
          <ac:chgData name="Jones, Kyle" userId="5f56cf79-cb01-4bc7-a008-8c97373c21fb" providerId="ADAL" clId="{588C3D19-B813-4584-9A9B-41F45FF391D6}" dt="2025-12-01T15:47:18.680" v="58" actId="478"/>
          <ac:spMkLst>
            <pc:docMk/>
            <pc:sldMk cId="3288488950" sldId="483"/>
            <ac:spMk id="3" creationId="{29BF51CF-1049-36E5-481A-80A6AE63C9DB}"/>
          </ac:spMkLst>
        </pc:spChg>
        <pc:spChg chg="del">
          <ac:chgData name="Jones, Kyle" userId="5f56cf79-cb01-4bc7-a008-8c97373c21fb" providerId="ADAL" clId="{588C3D19-B813-4584-9A9B-41F45FF391D6}" dt="2025-12-01T15:47:18.223" v="57" actId="478"/>
          <ac:spMkLst>
            <pc:docMk/>
            <pc:sldMk cId="3288488950" sldId="483"/>
            <ac:spMk id="4" creationId="{2F40AF0F-AFC5-85DD-D29C-F1795A2633F9}"/>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1505B4-E5AB-4671-ACA4-45A75196C3EE}" type="doc">
      <dgm:prSet loTypeId="urn:microsoft.com/office/officeart/2005/8/layout/orgChart1" loCatId="hierarchy" qsTypeId="urn:microsoft.com/office/officeart/2005/8/quickstyle/simple2" qsCatId="simple" csTypeId="urn:microsoft.com/office/officeart/2005/8/colors/accent0_1" csCatId="mainScheme" phldr="1"/>
      <dgm:spPr/>
      <dgm:t>
        <a:bodyPr/>
        <a:lstStyle/>
        <a:p>
          <a:endParaRPr lang="en-GB"/>
        </a:p>
      </dgm:t>
    </dgm:pt>
    <dgm:pt modelId="{49A80D7D-DB8D-4AF0-AD6C-52BBBE15E846}">
      <dgm:prSet phldrT="[Text]" custT="1"/>
      <dgm:spPr>
        <a:xfrm>
          <a:off x="762699" y="118016"/>
          <a:ext cx="2986858" cy="551209"/>
        </a:xfrm>
        <a:prstGeom prst="rect">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gm:spPr>
      <dgm:t>
        <a:bodyPr/>
        <a:lstStyle/>
        <a:p>
          <a:pPr algn="ctr">
            <a:buNone/>
          </a:pPr>
          <a:r>
            <a:rPr lang="en-GB" sz="1600" b="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Enterprise</a:t>
          </a:r>
        </a:p>
      </dgm:t>
    </dgm:pt>
    <dgm:pt modelId="{2B35CEBA-4B9A-4542-8EC1-833A2876B8C7}" type="parTrans" cxnId="{F445FC0F-D3CB-4841-A6C2-A6330B130D44}">
      <dgm:prSet/>
      <dgm:spPr/>
      <dgm:t>
        <a:bodyPr/>
        <a:lstStyle/>
        <a:p>
          <a:pPr algn="ctr"/>
          <a:endParaRPr lang="en-GB" sz="1200">
            <a:latin typeface="Arial" panose="020B0604020202020204" pitchFamily="34" charset="0"/>
            <a:cs typeface="Arial" panose="020B0604020202020204" pitchFamily="34" charset="0"/>
          </a:endParaRPr>
        </a:p>
      </dgm:t>
    </dgm:pt>
    <dgm:pt modelId="{759E139C-F14F-4E68-A91E-13547BE5BACD}" type="sibTrans" cxnId="{F445FC0F-D3CB-4841-A6C2-A6330B130D44}">
      <dgm:prSet/>
      <dgm:spPr/>
      <dgm:t>
        <a:bodyPr/>
        <a:lstStyle/>
        <a:p>
          <a:pPr algn="ctr"/>
          <a:endParaRPr lang="en-GB" sz="1200">
            <a:latin typeface="Arial" panose="020B0604020202020204" pitchFamily="34" charset="0"/>
            <a:cs typeface="Arial" panose="020B0604020202020204" pitchFamily="34" charset="0"/>
          </a:endParaRPr>
        </a:p>
      </dgm:t>
    </dgm:pt>
    <dgm:pt modelId="{F22000EB-D0C5-4817-B029-517551689548}">
      <dgm:prSet phldrT="[Text]" custT="1"/>
      <dgm:spPr>
        <a:xfrm>
          <a:off x="1898" y="900732"/>
          <a:ext cx="1102418" cy="551209"/>
        </a:xfrm>
        <a:prstGeom prst="rect">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gm:spPr>
      <dgm:t>
        <a:bodyPr/>
        <a:lstStyle/>
        <a:p>
          <a:pPr algn="ctr">
            <a:buNone/>
          </a:pPr>
          <a:r>
            <a:rPr lang="en-GB" sz="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VAT</a:t>
          </a:r>
        </a:p>
      </dgm:t>
    </dgm:pt>
    <dgm:pt modelId="{F8571DB6-5C60-437B-9570-411959514213}" type="parTrans" cxnId="{48E51C16-F98D-41CB-9FA2-702E6777FD17}">
      <dgm:prSet/>
      <dgm:spPr>
        <a:xfrm>
          <a:off x="553107" y="669225"/>
          <a:ext cx="1703021" cy="231507"/>
        </a:xfrm>
        <a:custGeom>
          <a:avLst/>
          <a:gdLst/>
          <a:ahLst/>
          <a:cxnLst/>
          <a:rect l="0" t="0" r="0" b="0"/>
          <a:pathLst>
            <a:path>
              <a:moveTo>
                <a:pt x="1703021" y="0"/>
              </a:moveTo>
              <a:lnTo>
                <a:pt x="1703021" y="115753"/>
              </a:lnTo>
              <a:lnTo>
                <a:pt x="0" y="115753"/>
              </a:lnTo>
              <a:lnTo>
                <a:pt x="0" y="231507"/>
              </a:lnTo>
            </a:path>
          </a:pathLst>
        </a:custGeom>
        <a:noFill/>
        <a:ln w="12700" cap="flat" cmpd="sng" algn="ctr">
          <a:solidFill>
            <a:sysClr val="windowText" lastClr="000000">
              <a:shade val="60000"/>
              <a:hueOff val="0"/>
              <a:satOff val="0"/>
              <a:lumOff val="0"/>
              <a:alphaOff val="0"/>
            </a:sysClr>
          </a:solidFill>
          <a:prstDash val="solid"/>
          <a:miter lim="800000"/>
        </a:ln>
        <a:effectLst/>
      </dgm:spPr>
      <dgm:t>
        <a:bodyPr/>
        <a:lstStyle/>
        <a:p>
          <a:pPr algn="ctr"/>
          <a:endParaRPr lang="en-GB" sz="1200">
            <a:latin typeface="Arial" panose="020B0604020202020204" pitchFamily="34" charset="0"/>
            <a:cs typeface="Arial" panose="020B0604020202020204" pitchFamily="34" charset="0"/>
          </a:endParaRPr>
        </a:p>
      </dgm:t>
    </dgm:pt>
    <dgm:pt modelId="{DB4C21AE-E26D-4F59-B1CF-FF0DABCD5BCA}" type="sibTrans" cxnId="{48E51C16-F98D-41CB-9FA2-702E6777FD17}">
      <dgm:prSet/>
      <dgm:spPr/>
      <dgm:t>
        <a:bodyPr/>
        <a:lstStyle/>
        <a:p>
          <a:pPr algn="ctr"/>
          <a:endParaRPr lang="en-GB" sz="1200">
            <a:latin typeface="Arial" panose="020B0604020202020204" pitchFamily="34" charset="0"/>
            <a:cs typeface="Arial" panose="020B0604020202020204" pitchFamily="34" charset="0"/>
          </a:endParaRPr>
        </a:p>
      </dgm:t>
    </dgm:pt>
    <dgm:pt modelId="{751FDCA3-3BE9-439C-8DB8-01A003299429}">
      <dgm:prSet phldrT="[Text]" custT="1"/>
      <dgm:spPr>
        <a:xfrm>
          <a:off x="1335824" y="900732"/>
          <a:ext cx="1102418" cy="551209"/>
        </a:xfrm>
        <a:prstGeom prst="rect">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gm:spPr>
      <dgm:t>
        <a:bodyPr/>
        <a:lstStyle/>
        <a:p>
          <a:pPr algn="ctr">
            <a:buNone/>
          </a:pPr>
          <a:r>
            <a:rPr lang="en-GB" sz="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PAYE</a:t>
          </a:r>
        </a:p>
      </dgm:t>
    </dgm:pt>
    <dgm:pt modelId="{58D503ED-448F-462A-AFCE-FB3F5A42C457}" type="parTrans" cxnId="{7656ADFE-5179-4CEB-AC87-03A0172376B2}">
      <dgm:prSet/>
      <dgm:spPr>
        <a:xfrm>
          <a:off x="1887033" y="669225"/>
          <a:ext cx="369095" cy="231507"/>
        </a:xfrm>
        <a:custGeom>
          <a:avLst/>
          <a:gdLst/>
          <a:ahLst/>
          <a:cxnLst/>
          <a:rect l="0" t="0" r="0" b="0"/>
          <a:pathLst>
            <a:path>
              <a:moveTo>
                <a:pt x="369095" y="0"/>
              </a:moveTo>
              <a:lnTo>
                <a:pt x="369095" y="115753"/>
              </a:lnTo>
              <a:lnTo>
                <a:pt x="0" y="115753"/>
              </a:lnTo>
              <a:lnTo>
                <a:pt x="0" y="231507"/>
              </a:lnTo>
            </a:path>
          </a:pathLst>
        </a:custGeom>
        <a:noFill/>
        <a:ln w="12700" cap="flat" cmpd="sng" algn="ctr">
          <a:solidFill>
            <a:sysClr val="windowText" lastClr="000000">
              <a:shade val="60000"/>
              <a:hueOff val="0"/>
              <a:satOff val="0"/>
              <a:lumOff val="0"/>
              <a:alphaOff val="0"/>
            </a:sysClr>
          </a:solidFill>
          <a:prstDash val="solid"/>
          <a:miter lim="800000"/>
        </a:ln>
        <a:effectLst/>
      </dgm:spPr>
      <dgm:t>
        <a:bodyPr/>
        <a:lstStyle/>
        <a:p>
          <a:pPr algn="ctr"/>
          <a:endParaRPr lang="en-GB" sz="1200">
            <a:latin typeface="Arial" panose="020B0604020202020204" pitchFamily="34" charset="0"/>
            <a:cs typeface="Arial" panose="020B0604020202020204" pitchFamily="34" charset="0"/>
          </a:endParaRPr>
        </a:p>
      </dgm:t>
    </dgm:pt>
    <dgm:pt modelId="{27627A26-EDB8-4DA8-A3AA-6C85039BA9D2}" type="sibTrans" cxnId="{7656ADFE-5179-4CEB-AC87-03A0172376B2}">
      <dgm:prSet/>
      <dgm:spPr/>
      <dgm:t>
        <a:bodyPr/>
        <a:lstStyle/>
        <a:p>
          <a:pPr algn="ctr"/>
          <a:endParaRPr lang="en-GB" sz="1200">
            <a:latin typeface="Arial" panose="020B0604020202020204" pitchFamily="34" charset="0"/>
            <a:cs typeface="Arial" panose="020B0604020202020204" pitchFamily="34" charset="0"/>
          </a:endParaRPr>
        </a:p>
      </dgm:t>
    </dgm:pt>
    <dgm:pt modelId="{AB37C5D7-2068-450C-831D-CD9B0F181481}">
      <dgm:prSet phldrT="[Text]" custT="1"/>
      <dgm:spPr>
        <a:xfrm>
          <a:off x="2669750" y="900732"/>
          <a:ext cx="1840608" cy="551209"/>
        </a:xfrm>
        <a:prstGeom prst="rect">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gm:spPr>
      <dgm:t>
        <a:bodyPr/>
        <a:lstStyle/>
        <a:p>
          <a:pPr algn="ctr">
            <a:buNone/>
          </a:pPr>
          <a:r>
            <a:rPr lang="en-GB" sz="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Reporting Unit</a:t>
          </a:r>
        </a:p>
      </dgm:t>
    </dgm:pt>
    <dgm:pt modelId="{59D0C756-B72E-41F2-8791-BF3D14A935A8}" type="parTrans" cxnId="{B580871A-470A-4C43-B4EC-32CC69871BAA}">
      <dgm:prSet/>
      <dgm:spPr>
        <a:xfrm>
          <a:off x="2256128" y="669225"/>
          <a:ext cx="1333925" cy="231507"/>
        </a:xfrm>
        <a:custGeom>
          <a:avLst/>
          <a:gdLst/>
          <a:ahLst/>
          <a:cxnLst/>
          <a:rect l="0" t="0" r="0" b="0"/>
          <a:pathLst>
            <a:path>
              <a:moveTo>
                <a:pt x="0" y="0"/>
              </a:moveTo>
              <a:lnTo>
                <a:pt x="0" y="115753"/>
              </a:lnTo>
              <a:lnTo>
                <a:pt x="1333925" y="115753"/>
              </a:lnTo>
              <a:lnTo>
                <a:pt x="1333925" y="231507"/>
              </a:lnTo>
            </a:path>
          </a:pathLst>
        </a:custGeom>
        <a:noFill/>
        <a:ln w="12700" cap="flat" cmpd="sng" algn="ctr">
          <a:solidFill>
            <a:sysClr val="windowText" lastClr="000000">
              <a:shade val="60000"/>
              <a:hueOff val="0"/>
              <a:satOff val="0"/>
              <a:lumOff val="0"/>
              <a:alphaOff val="0"/>
            </a:sysClr>
          </a:solidFill>
          <a:prstDash val="solid"/>
          <a:miter lim="800000"/>
        </a:ln>
        <a:effectLst/>
      </dgm:spPr>
      <dgm:t>
        <a:bodyPr/>
        <a:lstStyle/>
        <a:p>
          <a:pPr algn="ctr"/>
          <a:endParaRPr lang="en-GB" sz="1200">
            <a:latin typeface="Arial" panose="020B0604020202020204" pitchFamily="34" charset="0"/>
            <a:cs typeface="Arial" panose="020B0604020202020204" pitchFamily="34" charset="0"/>
          </a:endParaRPr>
        </a:p>
      </dgm:t>
    </dgm:pt>
    <dgm:pt modelId="{2FE089D8-BEFE-41AA-BA09-3F11B2AC6359}" type="sibTrans" cxnId="{B580871A-470A-4C43-B4EC-32CC69871BAA}">
      <dgm:prSet/>
      <dgm:spPr/>
      <dgm:t>
        <a:bodyPr/>
        <a:lstStyle/>
        <a:p>
          <a:pPr algn="ctr"/>
          <a:endParaRPr lang="en-GB" sz="1200">
            <a:latin typeface="Arial" panose="020B0604020202020204" pitchFamily="34" charset="0"/>
            <a:cs typeface="Arial" panose="020B0604020202020204" pitchFamily="34" charset="0"/>
          </a:endParaRPr>
        </a:p>
      </dgm:t>
    </dgm:pt>
    <dgm:pt modelId="{CD9598DF-4C84-4BE4-B924-51D249A76293}">
      <dgm:prSet custT="1"/>
      <dgm:spPr>
        <a:xfrm>
          <a:off x="2236913" y="1693239"/>
          <a:ext cx="1102418" cy="551209"/>
        </a:xfrm>
        <a:prstGeom prst="rect">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gm:spPr>
      <dgm:t>
        <a:bodyPr/>
        <a:lstStyle/>
        <a:p>
          <a:pPr algn="ctr">
            <a:buNone/>
          </a:pPr>
          <a:r>
            <a:rPr lang="en-GB" sz="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Local Unit 1</a:t>
          </a:r>
        </a:p>
      </dgm:t>
    </dgm:pt>
    <dgm:pt modelId="{D186597A-381D-4F10-8714-1B3C59ADCA85}" type="parTrans" cxnId="{D53DA6ED-E18E-420C-BAFF-BB864FB5D7CB}">
      <dgm:prSet/>
      <dgm:spPr>
        <a:xfrm>
          <a:off x="2788122" y="1451942"/>
          <a:ext cx="801932" cy="241297"/>
        </a:xfrm>
        <a:custGeom>
          <a:avLst/>
          <a:gdLst/>
          <a:ahLst/>
          <a:cxnLst/>
          <a:rect l="0" t="0" r="0" b="0"/>
          <a:pathLst>
            <a:path>
              <a:moveTo>
                <a:pt x="801932" y="0"/>
              </a:moveTo>
              <a:lnTo>
                <a:pt x="801932" y="125543"/>
              </a:lnTo>
              <a:lnTo>
                <a:pt x="0" y="125543"/>
              </a:lnTo>
              <a:lnTo>
                <a:pt x="0" y="241297"/>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pPr algn="ctr"/>
          <a:endParaRPr lang="en-GB" sz="1200">
            <a:latin typeface="Arial" panose="020B0604020202020204" pitchFamily="34" charset="0"/>
            <a:cs typeface="Arial" panose="020B0604020202020204" pitchFamily="34" charset="0"/>
          </a:endParaRPr>
        </a:p>
      </dgm:t>
    </dgm:pt>
    <dgm:pt modelId="{33DDD020-79DA-4A53-9678-29C67322D431}" type="sibTrans" cxnId="{D53DA6ED-E18E-420C-BAFF-BB864FB5D7CB}">
      <dgm:prSet/>
      <dgm:spPr/>
      <dgm:t>
        <a:bodyPr/>
        <a:lstStyle/>
        <a:p>
          <a:pPr algn="ctr"/>
          <a:endParaRPr lang="en-GB" sz="1200">
            <a:latin typeface="Arial" panose="020B0604020202020204" pitchFamily="34" charset="0"/>
            <a:cs typeface="Arial" panose="020B0604020202020204" pitchFamily="34" charset="0"/>
          </a:endParaRPr>
        </a:p>
      </dgm:t>
    </dgm:pt>
    <dgm:pt modelId="{A23DE6EB-5BEA-43D1-83B4-F0636641D256}">
      <dgm:prSet custT="1"/>
      <dgm:spPr>
        <a:xfrm>
          <a:off x="3682646" y="1691800"/>
          <a:ext cx="1102418" cy="551209"/>
        </a:xfrm>
        <a:prstGeom prst="rect">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gm:spPr>
      <dgm:t>
        <a:bodyPr/>
        <a:lstStyle/>
        <a:p>
          <a:pPr algn="ctr">
            <a:buNone/>
          </a:pPr>
          <a:r>
            <a:rPr lang="en-GB" sz="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Local Unit 2</a:t>
          </a:r>
        </a:p>
      </dgm:t>
    </dgm:pt>
    <dgm:pt modelId="{BD679DEF-51FE-407B-82A7-57E42658E464}" type="parTrans" cxnId="{0B5355EA-84F2-4A93-9B46-099A5C0FB1D1}">
      <dgm:prSet/>
      <dgm:spPr>
        <a:xfrm>
          <a:off x="3590054" y="1451942"/>
          <a:ext cx="643801" cy="239858"/>
        </a:xfrm>
        <a:custGeom>
          <a:avLst/>
          <a:gdLst/>
          <a:ahLst/>
          <a:cxnLst/>
          <a:rect l="0" t="0" r="0" b="0"/>
          <a:pathLst>
            <a:path>
              <a:moveTo>
                <a:pt x="0" y="0"/>
              </a:moveTo>
              <a:lnTo>
                <a:pt x="0" y="124104"/>
              </a:lnTo>
              <a:lnTo>
                <a:pt x="643801" y="124104"/>
              </a:lnTo>
              <a:lnTo>
                <a:pt x="643801" y="239858"/>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pPr algn="ctr"/>
          <a:endParaRPr lang="en-GB" sz="1200">
            <a:latin typeface="Arial" panose="020B0604020202020204" pitchFamily="34" charset="0"/>
            <a:cs typeface="Arial" panose="020B0604020202020204" pitchFamily="34" charset="0"/>
          </a:endParaRPr>
        </a:p>
      </dgm:t>
    </dgm:pt>
    <dgm:pt modelId="{34DC0E61-0136-4504-9802-1CF69B3B9FD6}" type="sibTrans" cxnId="{0B5355EA-84F2-4A93-9B46-099A5C0FB1D1}">
      <dgm:prSet/>
      <dgm:spPr/>
      <dgm:t>
        <a:bodyPr/>
        <a:lstStyle/>
        <a:p>
          <a:pPr algn="ctr"/>
          <a:endParaRPr lang="en-GB" sz="1200">
            <a:latin typeface="Arial" panose="020B0604020202020204" pitchFamily="34" charset="0"/>
            <a:cs typeface="Arial" panose="020B0604020202020204" pitchFamily="34" charset="0"/>
          </a:endParaRPr>
        </a:p>
      </dgm:t>
    </dgm:pt>
    <dgm:pt modelId="{5793132D-7778-46B4-BFDB-BF0E4D4746DC}" type="pres">
      <dgm:prSet presAssocID="{D41505B4-E5AB-4671-ACA4-45A75196C3EE}" presName="hierChild1" presStyleCnt="0">
        <dgm:presLayoutVars>
          <dgm:orgChart val="1"/>
          <dgm:chPref val="1"/>
          <dgm:dir/>
          <dgm:animOne val="branch"/>
          <dgm:animLvl val="lvl"/>
          <dgm:resizeHandles/>
        </dgm:presLayoutVars>
      </dgm:prSet>
      <dgm:spPr/>
    </dgm:pt>
    <dgm:pt modelId="{57AC96BB-109C-4701-AA02-40383BB856C6}" type="pres">
      <dgm:prSet presAssocID="{49A80D7D-DB8D-4AF0-AD6C-52BBBE15E846}" presName="hierRoot1" presStyleCnt="0">
        <dgm:presLayoutVars>
          <dgm:hierBranch val="init"/>
        </dgm:presLayoutVars>
      </dgm:prSet>
      <dgm:spPr/>
    </dgm:pt>
    <dgm:pt modelId="{BD759DE4-5CC2-495B-A3DC-A917E97AB638}" type="pres">
      <dgm:prSet presAssocID="{49A80D7D-DB8D-4AF0-AD6C-52BBBE15E846}" presName="rootComposite1" presStyleCnt="0"/>
      <dgm:spPr/>
    </dgm:pt>
    <dgm:pt modelId="{E36266E7-FBA0-4818-8E83-0BA7B0937D69}" type="pres">
      <dgm:prSet presAssocID="{49A80D7D-DB8D-4AF0-AD6C-52BBBE15E846}" presName="rootText1" presStyleLbl="node0" presStyleIdx="0" presStyleCnt="1" custScaleX="270937">
        <dgm:presLayoutVars>
          <dgm:chPref val="3"/>
        </dgm:presLayoutVars>
      </dgm:prSet>
      <dgm:spPr/>
    </dgm:pt>
    <dgm:pt modelId="{60EA3FD1-6500-44C8-8A00-3AD26B46614D}" type="pres">
      <dgm:prSet presAssocID="{49A80D7D-DB8D-4AF0-AD6C-52BBBE15E846}" presName="rootConnector1" presStyleLbl="node1" presStyleIdx="0" presStyleCnt="0"/>
      <dgm:spPr/>
    </dgm:pt>
    <dgm:pt modelId="{183D86BF-1724-450F-BEEA-D1DF4D411344}" type="pres">
      <dgm:prSet presAssocID="{49A80D7D-DB8D-4AF0-AD6C-52BBBE15E846}" presName="hierChild2" presStyleCnt="0"/>
      <dgm:spPr/>
    </dgm:pt>
    <dgm:pt modelId="{71889616-42A8-40AD-A7FB-EB739CE65593}" type="pres">
      <dgm:prSet presAssocID="{F8571DB6-5C60-437B-9570-411959514213}" presName="Name37" presStyleLbl="parChTrans1D2" presStyleIdx="0" presStyleCnt="3"/>
      <dgm:spPr/>
    </dgm:pt>
    <dgm:pt modelId="{EA389B1E-6704-455E-987B-1443B8915B3A}" type="pres">
      <dgm:prSet presAssocID="{F22000EB-D0C5-4817-B029-517551689548}" presName="hierRoot2" presStyleCnt="0">
        <dgm:presLayoutVars>
          <dgm:hierBranch val="init"/>
        </dgm:presLayoutVars>
      </dgm:prSet>
      <dgm:spPr/>
    </dgm:pt>
    <dgm:pt modelId="{B524C5F5-DEBB-44D2-8C6C-B455D0E2E055}" type="pres">
      <dgm:prSet presAssocID="{F22000EB-D0C5-4817-B029-517551689548}" presName="rootComposite" presStyleCnt="0"/>
      <dgm:spPr/>
    </dgm:pt>
    <dgm:pt modelId="{26B8DAFA-0C90-4798-B519-9DC3C257BB13}" type="pres">
      <dgm:prSet presAssocID="{F22000EB-D0C5-4817-B029-517551689548}" presName="rootText" presStyleLbl="node2" presStyleIdx="0" presStyleCnt="3">
        <dgm:presLayoutVars>
          <dgm:chPref val="3"/>
        </dgm:presLayoutVars>
      </dgm:prSet>
      <dgm:spPr/>
    </dgm:pt>
    <dgm:pt modelId="{7A36E656-A2C9-4E04-94A8-48F5D5D9800F}" type="pres">
      <dgm:prSet presAssocID="{F22000EB-D0C5-4817-B029-517551689548}" presName="rootConnector" presStyleLbl="node2" presStyleIdx="0" presStyleCnt="3"/>
      <dgm:spPr/>
    </dgm:pt>
    <dgm:pt modelId="{7889AD12-7BE6-4EC6-ABAF-F93F45CB1665}" type="pres">
      <dgm:prSet presAssocID="{F22000EB-D0C5-4817-B029-517551689548}" presName="hierChild4" presStyleCnt="0"/>
      <dgm:spPr/>
    </dgm:pt>
    <dgm:pt modelId="{2A5180BF-9FD8-48A9-9580-FCDEFFA45939}" type="pres">
      <dgm:prSet presAssocID="{F22000EB-D0C5-4817-B029-517551689548}" presName="hierChild5" presStyleCnt="0"/>
      <dgm:spPr/>
    </dgm:pt>
    <dgm:pt modelId="{48071D4A-8AC7-4836-8A93-6E8DECB76BAD}" type="pres">
      <dgm:prSet presAssocID="{58D503ED-448F-462A-AFCE-FB3F5A42C457}" presName="Name37" presStyleLbl="parChTrans1D2" presStyleIdx="1" presStyleCnt="3"/>
      <dgm:spPr/>
    </dgm:pt>
    <dgm:pt modelId="{50A7540A-2A16-42B8-B0AE-00B20A03E55C}" type="pres">
      <dgm:prSet presAssocID="{751FDCA3-3BE9-439C-8DB8-01A003299429}" presName="hierRoot2" presStyleCnt="0">
        <dgm:presLayoutVars>
          <dgm:hierBranch val="init"/>
        </dgm:presLayoutVars>
      </dgm:prSet>
      <dgm:spPr/>
    </dgm:pt>
    <dgm:pt modelId="{EB06B185-1266-4A68-B631-329DC978B424}" type="pres">
      <dgm:prSet presAssocID="{751FDCA3-3BE9-439C-8DB8-01A003299429}" presName="rootComposite" presStyleCnt="0"/>
      <dgm:spPr/>
    </dgm:pt>
    <dgm:pt modelId="{29415377-5BDC-455C-A878-3B92C19B9743}" type="pres">
      <dgm:prSet presAssocID="{751FDCA3-3BE9-439C-8DB8-01A003299429}" presName="rootText" presStyleLbl="node2" presStyleIdx="1" presStyleCnt="3">
        <dgm:presLayoutVars>
          <dgm:chPref val="3"/>
        </dgm:presLayoutVars>
      </dgm:prSet>
      <dgm:spPr/>
    </dgm:pt>
    <dgm:pt modelId="{F16840F7-F836-41D4-A04A-8802AA3630C9}" type="pres">
      <dgm:prSet presAssocID="{751FDCA3-3BE9-439C-8DB8-01A003299429}" presName="rootConnector" presStyleLbl="node2" presStyleIdx="1" presStyleCnt="3"/>
      <dgm:spPr/>
    </dgm:pt>
    <dgm:pt modelId="{6EC60626-FB9B-4FB2-A38D-28ECE46D2ADB}" type="pres">
      <dgm:prSet presAssocID="{751FDCA3-3BE9-439C-8DB8-01A003299429}" presName="hierChild4" presStyleCnt="0"/>
      <dgm:spPr/>
    </dgm:pt>
    <dgm:pt modelId="{6448A564-C73F-49D3-9E2B-76ED5C6B32EB}" type="pres">
      <dgm:prSet presAssocID="{751FDCA3-3BE9-439C-8DB8-01A003299429}" presName="hierChild5" presStyleCnt="0"/>
      <dgm:spPr/>
    </dgm:pt>
    <dgm:pt modelId="{2C8E7CBA-7A3D-480D-86A0-D5D752A0B93B}" type="pres">
      <dgm:prSet presAssocID="{59D0C756-B72E-41F2-8791-BF3D14A935A8}" presName="Name37" presStyleLbl="parChTrans1D2" presStyleIdx="2" presStyleCnt="3"/>
      <dgm:spPr/>
    </dgm:pt>
    <dgm:pt modelId="{D337D99B-40B0-4484-9A5B-2F0F68D8033C}" type="pres">
      <dgm:prSet presAssocID="{AB37C5D7-2068-450C-831D-CD9B0F181481}" presName="hierRoot2" presStyleCnt="0">
        <dgm:presLayoutVars>
          <dgm:hierBranch/>
        </dgm:presLayoutVars>
      </dgm:prSet>
      <dgm:spPr/>
    </dgm:pt>
    <dgm:pt modelId="{710D04ED-8E92-43BA-AF42-62223B063C8E}" type="pres">
      <dgm:prSet presAssocID="{AB37C5D7-2068-450C-831D-CD9B0F181481}" presName="rootComposite" presStyleCnt="0"/>
      <dgm:spPr/>
    </dgm:pt>
    <dgm:pt modelId="{757F43BD-E1B2-469E-B3BA-C69C0CA91639}" type="pres">
      <dgm:prSet presAssocID="{AB37C5D7-2068-450C-831D-CD9B0F181481}" presName="rootText" presStyleLbl="node2" presStyleIdx="2" presStyleCnt="3" custScaleX="166961">
        <dgm:presLayoutVars>
          <dgm:chPref val="3"/>
        </dgm:presLayoutVars>
      </dgm:prSet>
      <dgm:spPr/>
    </dgm:pt>
    <dgm:pt modelId="{E26A2811-C004-4219-8493-64F09DF45CAF}" type="pres">
      <dgm:prSet presAssocID="{AB37C5D7-2068-450C-831D-CD9B0F181481}" presName="rootConnector" presStyleLbl="node2" presStyleIdx="2" presStyleCnt="3"/>
      <dgm:spPr/>
    </dgm:pt>
    <dgm:pt modelId="{1ECD0373-0957-4C1E-B8B0-0928CFB65F30}" type="pres">
      <dgm:prSet presAssocID="{AB37C5D7-2068-450C-831D-CD9B0F181481}" presName="hierChild4" presStyleCnt="0"/>
      <dgm:spPr/>
    </dgm:pt>
    <dgm:pt modelId="{7FB2C1F5-B903-4B45-8250-FB9A0413FCCA}" type="pres">
      <dgm:prSet presAssocID="{D186597A-381D-4F10-8714-1B3C59ADCA85}" presName="Name35" presStyleLbl="parChTrans1D3" presStyleIdx="0" presStyleCnt="2"/>
      <dgm:spPr/>
    </dgm:pt>
    <dgm:pt modelId="{B730CE84-D688-4BC4-9031-54BB3286D337}" type="pres">
      <dgm:prSet presAssocID="{CD9598DF-4C84-4BE4-B924-51D249A76293}" presName="hierRoot2" presStyleCnt="0">
        <dgm:presLayoutVars>
          <dgm:hierBranch val="init"/>
        </dgm:presLayoutVars>
      </dgm:prSet>
      <dgm:spPr/>
    </dgm:pt>
    <dgm:pt modelId="{FD1628F3-B205-4D78-9D83-64FC5757BB5C}" type="pres">
      <dgm:prSet presAssocID="{CD9598DF-4C84-4BE4-B924-51D249A76293}" presName="rootComposite" presStyleCnt="0"/>
      <dgm:spPr/>
    </dgm:pt>
    <dgm:pt modelId="{CC7B46FA-818A-49D7-9878-EB49E7672A0B}" type="pres">
      <dgm:prSet presAssocID="{CD9598DF-4C84-4BE4-B924-51D249A76293}" presName="rootText" presStyleLbl="node3" presStyleIdx="0" presStyleCnt="2" custLinFactNeighborX="-12243" custLinFactNeighborY="1776">
        <dgm:presLayoutVars>
          <dgm:chPref val="3"/>
        </dgm:presLayoutVars>
      </dgm:prSet>
      <dgm:spPr/>
    </dgm:pt>
    <dgm:pt modelId="{9DFCF830-46F0-475B-8145-9AFBDA574CE7}" type="pres">
      <dgm:prSet presAssocID="{CD9598DF-4C84-4BE4-B924-51D249A76293}" presName="rootConnector" presStyleLbl="node3" presStyleIdx="0" presStyleCnt="2"/>
      <dgm:spPr/>
    </dgm:pt>
    <dgm:pt modelId="{EF8EB683-9FF6-4878-987D-C77546570792}" type="pres">
      <dgm:prSet presAssocID="{CD9598DF-4C84-4BE4-B924-51D249A76293}" presName="hierChild4" presStyleCnt="0"/>
      <dgm:spPr/>
    </dgm:pt>
    <dgm:pt modelId="{AD282982-372B-44D5-A4B8-A43F2C251EF4}" type="pres">
      <dgm:prSet presAssocID="{CD9598DF-4C84-4BE4-B924-51D249A76293}" presName="hierChild5" presStyleCnt="0"/>
      <dgm:spPr/>
    </dgm:pt>
    <dgm:pt modelId="{08E30461-1DDF-4FB5-A273-8D70BFF95E03}" type="pres">
      <dgm:prSet presAssocID="{BD679DEF-51FE-407B-82A7-57E42658E464}" presName="Name35" presStyleLbl="parChTrans1D3" presStyleIdx="1" presStyleCnt="2"/>
      <dgm:spPr/>
    </dgm:pt>
    <dgm:pt modelId="{69F5F471-BA60-4519-89EC-14CC0E04DFA3}" type="pres">
      <dgm:prSet presAssocID="{A23DE6EB-5BEA-43D1-83B4-F0636641D256}" presName="hierRoot2" presStyleCnt="0">
        <dgm:presLayoutVars>
          <dgm:hierBranch val="init"/>
        </dgm:presLayoutVars>
      </dgm:prSet>
      <dgm:spPr/>
    </dgm:pt>
    <dgm:pt modelId="{1B11FDD9-F47B-41B6-ADFD-C855BA30FEF9}" type="pres">
      <dgm:prSet presAssocID="{A23DE6EB-5BEA-43D1-83B4-F0636641D256}" presName="rootComposite" presStyleCnt="0"/>
      <dgm:spPr/>
    </dgm:pt>
    <dgm:pt modelId="{9D1A53C2-B774-4D60-B79B-F0BE05958B10}" type="pres">
      <dgm:prSet presAssocID="{A23DE6EB-5BEA-43D1-83B4-F0636641D256}" presName="rootText" presStyleLbl="node3" presStyleIdx="1" presStyleCnt="2" custLinFactNeighborX="-2101" custLinFactNeighborY="1515">
        <dgm:presLayoutVars>
          <dgm:chPref val="3"/>
        </dgm:presLayoutVars>
      </dgm:prSet>
      <dgm:spPr/>
    </dgm:pt>
    <dgm:pt modelId="{7534502B-3279-4F96-8F2F-CB693CE263E2}" type="pres">
      <dgm:prSet presAssocID="{A23DE6EB-5BEA-43D1-83B4-F0636641D256}" presName="rootConnector" presStyleLbl="node3" presStyleIdx="1" presStyleCnt="2"/>
      <dgm:spPr/>
    </dgm:pt>
    <dgm:pt modelId="{5B7F6B41-749F-4C25-9038-C2B3708CC93A}" type="pres">
      <dgm:prSet presAssocID="{A23DE6EB-5BEA-43D1-83B4-F0636641D256}" presName="hierChild4" presStyleCnt="0"/>
      <dgm:spPr/>
    </dgm:pt>
    <dgm:pt modelId="{D176E9E3-0984-4A49-8E10-F97E2A858D57}" type="pres">
      <dgm:prSet presAssocID="{A23DE6EB-5BEA-43D1-83B4-F0636641D256}" presName="hierChild5" presStyleCnt="0"/>
      <dgm:spPr/>
    </dgm:pt>
    <dgm:pt modelId="{63770519-5522-43C3-A465-EFE543E0D97E}" type="pres">
      <dgm:prSet presAssocID="{AB37C5D7-2068-450C-831D-CD9B0F181481}" presName="hierChild5" presStyleCnt="0"/>
      <dgm:spPr/>
    </dgm:pt>
    <dgm:pt modelId="{EBF38BF2-87DB-463D-A4BA-B6F331EDFEDE}" type="pres">
      <dgm:prSet presAssocID="{49A80D7D-DB8D-4AF0-AD6C-52BBBE15E846}" presName="hierChild3" presStyleCnt="0"/>
      <dgm:spPr/>
    </dgm:pt>
  </dgm:ptLst>
  <dgm:cxnLst>
    <dgm:cxn modelId="{F445FC0F-D3CB-4841-A6C2-A6330B130D44}" srcId="{D41505B4-E5AB-4671-ACA4-45A75196C3EE}" destId="{49A80D7D-DB8D-4AF0-AD6C-52BBBE15E846}" srcOrd="0" destOrd="0" parTransId="{2B35CEBA-4B9A-4542-8EC1-833A2876B8C7}" sibTransId="{759E139C-F14F-4E68-A91E-13547BE5BACD}"/>
    <dgm:cxn modelId="{48E51C16-F98D-41CB-9FA2-702E6777FD17}" srcId="{49A80D7D-DB8D-4AF0-AD6C-52BBBE15E846}" destId="{F22000EB-D0C5-4817-B029-517551689548}" srcOrd="0" destOrd="0" parTransId="{F8571DB6-5C60-437B-9570-411959514213}" sibTransId="{DB4C21AE-E26D-4F59-B1CF-FF0DABCD5BCA}"/>
    <dgm:cxn modelId="{B580871A-470A-4C43-B4EC-32CC69871BAA}" srcId="{49A80D7D-DB8D-4AF0-AD6C-52BBBE15E846}" destId="{AB37C5D7-2068-450C-831D-CD9B0F181481}" srcOrd="2" destOrd="0" parTransId="{59D0C756-B72E-41F2-8791-BF3D14A935A8}" sibTransId="{2FE089D8-BEFE-41AA-BA09-3F11B2AC6359}"/>
    <dgm:cxn modelId="{EECB511B-0159-4315-8296-04B7C77EA18D}" type="presOf" srcId="{751FDCA3-3BE9-439C-8DB8-01A003299429}" destId="{F16840F7-F836-41D4-A04A-8802AA3630C9}" srcOrd="1" destOrd="0" presId="urn:microsoft.com/office/officeart/2005/8/layout/orgChart1"/>
    <dgm:cxn modelId="{4918312A-91D4-467A-80C6-F613D01DED52}" type="presOf" srcId="{D41505B4-E5AB-4671-ACA4-45A75196C3EE}" destId="{5793132D-7778-46B4-BFDB-BF0E4D4746DC}" srcOrd="0" destOrd="0" presId="urn:microsoft.com/office/officeart/2005/8/layout/orgChart1"/>
    <dgm:cxn modelId="{A5C1C63A-6E06-4203-9832-BDF7A8C33244}" type="presOf" srcId="{F22000EB-D0C5-4817-B029-517551689548}" destId="{26B8DAFA-0C90-4798-B519-9DC3C257BB13}" srcOrd="0" destOrd="0" presId="urn:microsoft.com/office/officeart/2005/8/layout/orgChart1"/>
    <dgm:cxn modelId="{0B95A43F-BCCB-4046-9BDC-1008FD5188A7}" type="presOf" srcId="{F22000EB-D0C5-4817-B029-517551689548}" destId="{7A36E656-A2C9-4E04-94A8-48F5D5D9800F}" srcOrd="1" destOrd="0" presId="urn:microsoft.com/office/officeart/2005/8/layout/orgChart1"/>
    <dgm:cxn modelId="{2412F541-7075-43FE-8A8C-711DAA1A6B0A}" type="presOf" srcId="{BD679DEF-51FE-407B-82A7-57E42658E464}" destId="{08E30461-1DDF-4FB5-A273-8D70BFF95E03}" srcOrd="0" destOrd="0" presId="urn:microsoft.com/office/officeart/2005/8/layout/orgChart1"/>
    <dgm:cxn modelId="{36331B45-A91C-480A-B136-645FD7F542CC}" type="presOf" srcId="{AB37C5D7-2068-450C-831D-CD9B0F181481}" destId="{757F43BD-E1B2-469E-B3BA-C69C0CA91639}" srcOrd="0" destOrd="0" presId="urn:microsoft.com/office/officeart/2005/8/layout/orgChart1"/>
    <dgm:cxn modelId="{D02E644E-351A-4ED3-BA7A-E791A895A238}" type="presOf" srcId="{AB37C5D7-2068-450C-831D-CD9B0F181481}" destId="{E26A2811-C004-4219-8493-64F09DF45CAF}" srcOrd="1" destOrd="0" presId="urn:microsoft.com/office/officeart/2005/8/layout/orgChart1"/>
    <dgm:cxn modelId="{EC47EA70-A7B5-4B03-BEA3-C8C0062A3D83}" type="presOf" srcId="{A23DE6EB-5BEA-43D1-83B4-F0636641D256}" destId="{9D1A53C2-B774-4D60-B79B-F0BE05958B10}" srcOrd="0" destOrd="0" presId="urn:microsoft.com/office/officeart/2005/8/layout/orgChart1"/>
    <dgm:cxn modelId="{066DF457-6AF9-4324-BAA3-74CE7B41380E}" type="presOf" srcId="{D186597A-381D-4F10-8714-1B3C59ADCA85}" destId="{7FB2C1F5-B903-4B45-8250-FB9A0413FCCA}" srcOrd="0" destOrd="0" presId="urn:microsoft.com/office/officeart/2005/8/layout/orgChart1"/>
    <dgm:cxn modelId="{8E50CD89-4B62-47D7-9D25-A58FCE941382}" type="presOf" srcId="{F8571DB6-5C60-437B-9570-411959514213}" destId="{71889616-42A8-40AD-A7FB-EB739CE65593}" srcOrd="0" destOrd="0" presId="urn:microsoft.com/office/officeart/2005/8/layout/orgChart1"/>
    <dgm:cxn modelId="{D5CE8BA2-F718-4CB0-BAEC-CC6DAFBCC19C}" type="presOf" srcId="{49A80D7D-DB8D-4AF0-AD6C-52BBBE15E846}" destId="{60EA3FD1-6500-44C8-8A00-3AD26B46614D}" srcOrd="1" destOrd="0" presId="urn:microsoft.com/office/officeart/2005/8/layout/orgChart1"/>
    <dgm:cxn modelId="{7E17AABD-74BE-48FB-B6F0-A3308ED6AF6A}" type="presOf" srcId="{CD9598DF-4C84-4BE4-B924-51D249A76293}" destId="{9DFCF830-46F0-475B-8145-9AFBDA574CE7}" srcOrd="1" destOrd="0" presId="urn:microsoft.com/office/officeart/2005/8/layout/orgChart1"/>
    <dgm:cxn modelId="{431A4CC8-6EA7-4D1A-B100-4CF17CACE939}" type="presOf" srcId="{58D503ED-448F-462A-AFCE-FB3F5A42C457}" destId="{48071D4A-8AC7-4836-8A93-6E8DECB76BAD}" srcOrd="0" destOrd="0" presId="urn:microsoft.com/office/officeart/2005/8/layout/orgChart1"/>
    <dgm:cxn modelId="{B446A9CF-2534-47A9-8678-A9ED4561E40B}" type="presOf" srcId="{59D0C756-B72E-41F2-8791-BF3D14A935A8}" destId="{2C8E7CBA-7A3D-480D-86A0-D5D752A0B93B}" srcOrd="0" destOrd="0" presId="urn:microsoft.com/office/officeart/2005/8/layout/orgChart1"/>
    <dgm:cxn modelId="{F1DB17D8-D903-4F3E-9E6D-7F8F42261A7C}" type="presOf" srcId="{751FDCA3-3BE9-439C-8DB8-01A003299429}" destId="{29415377-5BDC-455C-A878-3B92C19B9743}" srcOrd="0" destOrd="0" presId="urn:microsoft.com/office/officeart/2005/8/layout/orgChart1"/>
    <dgm:cxn modelId="{0B5355EA-84F2-4A93-9B46-099A5C0FB1D1}" srcId="{AB37C5D7-2068-450C-831D-CD9B0F181481}" destId="{A23DE6EB-5BEA-43D1-83B4-F0636641D256}" srcOrd="1" destOrd="0" parTransId="{BD679DEF-51FE-407B-82A7-57E42658E464}" sibTransId="{34DC0E61-0136-4504-9802-1CF69B3B9FD6}"/>
    <dgm:cxn modelId="{D53DA6ED-E18E-420C-BAFF-BB864FB5D7CB}" srcId="{AB37C5D7-2068-450C-831D-CD9B0F181481}" destId="{CD9598DF-4C84-4BE4-B924-51D249A76293}" srcOrd="0" destOrd="0" parTransId="{D186597A-381D-4F10-8714-1B3C59ADCA85}" sibTransId="{33DDD020-79DA-4A53-9678-29C67322D431}"/>
    <dgm:cxn modelId="{844AF7ED-1EDA-4537-9FDA-83E9153CC041}" type="presOf" srcId="{CD9598DF-4C84-4BE4-B924-51D249A76293}" destId="{CC7B46FA-818A-49D7-9878-EB49E7672A0B}" srcOrd="0" destOrd="0" presId="urn:microsoft.com/office/officeart/2005/8/layout/orgChart1"/>
    <dgm:cxn modelId="{A75DA2F4-629B-482D-B945-917B0DD05620}" type="presOf" srcId="{49A80D7D-DB8D-4AF0-AD6C-52BBBE15E846}" destId="{E36266E7-FBA0-4818-8E83-0BA7B0937D69}" srcOrd="0" destOrd="0" presId="urn:microsoft.com/office/officeart/2005/8/layout/orgChart1"/>
    <dgm:cxn modelId="{333C36FC-098C-4A46-ADB9-ED866201B7F8}" type="presOf" srcId="{A23DE6EB-5BEA-43D1-83B4-F0636641D256}" destId="{7534502B-3279-4F96-8F2F-CB693CE263E2}" srcOrd="1" destOrd="0" presId="urn:microsoft.com/office/officeart/2005/8/layout/orgChart1"/>
    <dgm:cxn modelId="{7656ADFE-5179-4CEB-AC87-03A0172376B2}" srcId="{49A80D7D-DB8D-4AF0-AD6C-52BBBE15E846}" destId="{751FDCA3-3BE9-439C-8DB8-01A003299429}" srcOrd="1" destOrd="0" parTransId="{58D503ED-448F-462A-AFCE-FB3F5A42C457}" sibTransId="{27627A26-EDB8-4DA8-A3AA-6C85039BA9D2}"/>
    <dgm:cxn modelId="{61842F7A-0BA5-4DCC-9AC5-76999277F168}" type="presParOf" srcId="{5793132D-7778-46B4-BFDB-BF0E4D4746DC}" destId="{57AC96BB-109C-4701-AA02-40383BB856C6}" srcOrd="0" destOrd="0" presId="urn:microsoft.com/office/officeart/2005/8/layout/orgChart1"/>
    <dgm:cxn modelId="{6F154205-B50E-4A9A-9B9B-1D74F737E9AA}" type="presParOf" srcId="{57AC96BB-109C-4701-AA02-40383BB856C6}" destId="{BD759DE4-5CC2-495B-A3DC-A917E97AB638}" srcOrd="0" destOrd="0" presId="urn:microsoft.com/office/officeart/2005/8/layout/orgChart1"/>
    <dgm:cxn modelId="{282FAF84-9F45-4C2B-9F6F-CDAECFEBF688}" type="presParOf" srcId="{BD759DE4-5CC2-495B-A3DC-A917E97AB638}" destId="{E36266E7-FBA0-4818-8E83-0BA7B0937D69}" srcOrd="0" destOrd="0" presId="urn:microsoft.com/office/officeart/2005/8/layout/orgChart1"/>
    <dgm:cxn modelId="{5D2CBD3F-E3AA-44BE-BA11-C0211F3CE240}" type="presParOf" srcId="{BD759DE4-5CC2-495B-A3DC-A917E97AB638}" destId="{60EA3FD1-6500-44C8-8A00-3AD26B46614D}" srcOrd="1" destOrd="0" presId="urn:microsoft.com/office/officeart/2005/8/layout/orgChart1"/>
    <dgm:cxn modelId="{EFFCF7D0-4B74-4385-B634-A5734F43E0A8}" type="presParOf" srcId="{57AC96BB-109C-4701-AA02-40383BB856C6}" destId="{183D86BF-1724-450F-BEEA-D1DF4D411344}" srcOrd="1" destOrd="0" presId="urn:microsoft.com/office/officeart/2005/8/layout/orgChart1"/>
    <dgm:cxn modelId="{5903A01A-0CE0-44EC-9B1A-3D63E38130FB}" type="presParOf" srcId="{183D86BF-1724-450F-BEEA-D1DF4D411344}" destId="{71889616-42A8-40AD-A7FB-EB739CE65593}" srcOrd="0" destOrd="0" presId="urn:microsoft.com/office/officeart/2005/8/layout/orgChart1"/>
    <dgm:cxn modelId="{A3F9CAA3-5FFD-4181-BFE5-2DADA1419B81}" type="presParOf" srcId="{183D86BF-1724-450F-BEEA-D1DF4D411344}" destId="{EA389B1E-6704-455E-987B-1443B8915B3A}" srcOrd="1" destOrd="0" presId="urn:microsoft.com/office/officeart/2005/8/layout/orgChart1"/>
    <dgm:cxn modelId="{2E866213-406D-4F9D-A382-FB4CB72A292D}" type="presParOf" srcId="{EA389B1E-6704-455E-987B-1443B8915B3A}" destId="{B524C5F5-DEBB-44D2-8C6C-B455D0E2E055}" srcOrd="0" destOrd="0" presId="urn:microsoft.com/office/officeart/2005/8/layout/orgChart1"/>
    <dgm:cxn modelId="{84FB489A-6DC6-4CD3-8DB1-CE4F7F8A52CB}" type="presParOf" srcId="{B524C5F5-DEBB-44D2-8C6C-B455D0E2E055}" destId="{26B8DAFA-0C90-4798-B519-9DC3C257BB13}" srcOrd="0" destOrd="0" presId="urn:microsoft.com/office/officeart/2005/8/layout/orgChart1"/>
    <dgm:cxn modelId="{66C70EE8-0837-4F63-8F35-CFFD9E59BEDB}" type="presParOf" srcId="{B524C5F5-DEBB-44D2-8C6C-B455D0E2E055}" destId="{7A36E656-A2C9-4E04-94A8-48F5D5D9800F}" srcOrd="1" destOrd="0" presId="urn:microsoft.com/office/officeart/2005/8/layout/orgChart1"/>
    <dgm:cxn modelId="{3660199B-FBC9-431D-986A-F699E25114C6}" type="presParOf" srcId="{EA389B1E-6704-455E-987B-1443B8915B3A}" destId="{7889AD12-7BE6-4EC6-ABAF-F93F45CB1665}" srcOrd="1" destOrd="0" presId="urn:microsoft.com/office/officeart/2005/8/layout/orgChart1"/>
    <dgm:cxn modelId="{6B1952AF-E409-4BDA-8981-DE19C1B829B4}" type="presParOf" srcId="{EA389B1E-6704-455E-987B-1443B8915B3A}" destId="{2A5180BF-9FD8-48A9-9580-FCDEFFA45939}" srcOrd="2" destOrd="0" presId="urn:microsoft.com/office/officeart/2005/8/layout/orgChart1"/>
    <dgm:cxn modelId="{3BF1D36F-3287-441F-90FB-B63AD007B183}" type="presParOf" srcId="{183D86BF-1724-450F-BEEA-D1DF4D411344}" destId="{48071D4A-8AC7-4836-8A93-6E8DECB76BAD}" srcOrd="2" destOrd="0" presId="urn:microsoft.com/office/officeart/2005/8/layout/orgChart1"/>
    <dgm:cxn modelId="{0D174D33-7235-4867-948F-F928903B58A8}" type="presParOf" srcId="{183D86BF-1724-450F-BEEA-D1DF4D411344}" destId="{50A7540A-2A16-42B8-B0AE-00B20A03E55C}" srcOrd="3" destOrd="0" presId="urn:microsoft.com/office/officeart/2005/8/layout/orgChart1"/>
    <dgm:cxn modelId="{05161421-440A-4ACA-AE1E-6BF13DFD08A8}" type="presParOf" srcId="{50A7540A-2A16-42B8-B0AE-00B20A03E55C}" destId="{EB06B185-1266-4A68-B631-329DC978B424}" srcOrd="0" destOrd="0" presId="urn:microsoft.com/office/officeart/2005/8/layout/orgChart1"/>
    <dgm:cxn modelId="{C29552D1-7904-4F1E-986C-AA8016D5DD37}" type="presParOf" srcId="{EB06B185-1266-4A68-B631-329DC978B424}" destId="{29415377-5BDC-455C-A878-3B92C19B9743}" srcOrd="0" destOrd="0" presId="urn:microsoft.com/office/officeart/2005/8/layout/orgChart1"/>
    <dgm:cxn modelId="{BB9824C8-D6F9-47C0-A006-3B2B44B00FDA}" type="presParOf" srcId="{EB06B185-1266-4A68-B631-329DC978B424}" destId="{F16840F7-F836-41D4-A04A-8802AA3630C9}" srcOrd="1" destOrd="0" presId="urn:microsoft.com/office/officeart/2005/8/layout/orgChart1"/>
    <dgm:cxn modelId="{BB4B971B-11E3-47B0-B62D-DA0C2FE7C00F}" type="presParOf" srcId="{50A7540A-2A16-42B8-B0AE-00B20A03E55C}" destId="{6EC60626-FB9B-4FB2-A38D-28ECE46D2ADB}" srcOrd="1" destOrd="0" presId="urn:microsoft.com/office/officeart/2005/8/layout/orgChart1"/>
    <dgm:cxn modelId="{05E2181D-39F0-4768-A083-11E8F6DCD83B}" type="presParOf" srcId="{50A7540A-2A16-42B8-B0AE-00B20A03E55C}" destId="{6448A564-C73F-49D3-9E2B-76ED5C6B32EB}" srcOrd="2" destOrd="0" presId="urn:microsoft.com/office/officeart/2005/8/layout/orgChart1"/>
    <dgm:cxn modelId="{BF32C3BD-E6D4-4860-B86F-115F5F1757B8}" type="presParOf" srcId="{183D86BF-1724-450F-BEEA-D1DF4D411344}" destId="{2C8E7CBA-7A3D-480D-86A0-D5D752A0B93B}" srcOrd="4" destOrd="0" presId="urn:microsoft.com/office/officeart/2005/8/layout/orgChart1"/>
    <dgm:cxn modelId="{9A102A55-1BDE-4507-AB8E-B8C76609984A}" type="presParOf" srcId="{183D86BF-1724-450F-BEEA-D1DF4D411344}" destId="{D337D99B-40B0-4484-9A5B-2F0F68D8033C}" srcOrd="5" destOrd="0" presId="urn:microsoft.com/office/officeart/2005/8/layout/orgChart1"/>
    <dgm:cxn modelId="{5ACC3914-3CA7-409B-B456-A458CE0C4E9D}" type="presParOf" srcId="{D337D99B-40B0-4484-9A5B-2F0F68D8033C}" destId="{710D04ED-8E92-43BA-AF42-62223B063C8E}" srcOrd="0" destOrd="0" presId="urn:microsoft.com/office/officeart/2005/8/layout/orgChart1"/>
    <dgm:cxn modelId="{4E925CD0-E40E-4378-82AE-0C7847DD1E89}" type="presParOf" srcId="{710D04ED-8E92-43BA-AF42-62223B063C8E}" destId="{757F43BD-E1B2-469E-B3BA-C69C0CA91639}" srcOrd="0" destOrd="0" presId="urn:microsoft.com/office/officeart/2005/8/layout/orgChart1"/>
    <dgm:cxn modelId="{CBF2C284-CBAF-4712-83D8-52D19861D3D1}" type="presParOf" srcId="{710D04ED-8E92-43BA-AF42-62223B063C8E}" destId="{E26A2811-C004-4219-8493-64F09DF45CAF}" srcOrd="1" destOrd="0" presId="urn:microsoft.com/office/officeart/2005/8/layout/orgChart1"/>
    <dgm:cxn modelId="{E30BBA93-1B26-42BC-922D-423236D84869}" type="presParOf" srcId="{D337D99B-40B0-4484-9A5B-2F0F68D8033C}" destId="{1ECD0373-0957-4C1E-B8B0-0928CFB65F30}" srcOrd="1" destOrd="0" presId="urn:microsoft.com/office/officeart/2005/8/layout/orgChart1"/>
    <dgm:cxn modelId="{9DE95463-A1D6-4BA4-877E-5F0098991D2F}" type="presParOf" srcId="{1ECD0373-0957-4C1E-B8B0-0928CFB65F30}" destId="{7FB2C1F5-B903-4B45-8250-FB9A0413FCCA}" srcOrd="0" destOrd="0" presId="urn:microsoft.com/office/officeart/2005/8/layout/orgChart1"/>
    <dgm:cxn modelId="{C39F26C8-B85D-4AB7-8323-79D9A57F3689}" type="presParOf" srcId="{1ECD0373-0957-4C1E-B8B0-0928CFB65F30}" destId="{B730CE84-D688-4BC4-9031-54BB3286D337}" srcOrd="1" destOrd="0" presId="urn:microsoft.com/office/officeart/2005/8/layout/orgChart1"/>
    <dgm:cxn modelId="{97AE1C20-EDEB-48DB-AF5C-8695C3DB38F4}" type="presParOf" srcId="{B730CE84-D688-4BC4-9031-54BB3286D337}" destId="{FD1628F3-B205-4D78-9D83-64FC5757BB5C}" srcOrd="0" destOrd="0" presId="urn:microsoft.com/office/officeart/2005/8/layout/orgChart1"/>
    <dgm:cxn modelId="{ABB9E0E1-A870-4565-A10A-8B8D0C1B5DF0}" type="presParOf" srcId="{FD1628F3-B205-4D78-9D83-64FC5757BB5C}" destId="{CC7B46FA-818A-49D7-9878-EB49E7672A0B}" srcOrd="0" destOrd="0" presId="urn:microsoft.com/office/officeart/2005/8/layout/orgChart1"/>
    <dgm:cxn modelId="{413FD73B-5BF9-49B8-9E2A-A5E5D7D9026C}" type="presParOf" srcId="{FD1628F3-B205-4D78-9D83-64FC5757BB5C}" destId="{9DFCF830-46F0-475B-8145-9AFBDA574CE7}" srcOrd="1" destOrd="0" presId="urn:microsoft.com/office/officeart/2005/8/layout/orgChart1"/>
    <dgm:cxn modelId="{2D86409E-15F4-4871-99EE-4B6E9CB02D01}" type="presParOf" srcId="{B730CE84-D688-4BC4-9031-54BB3286D337}" destId="{EF8EB683-9FF6-4878-987D-C77546570792}" srcOrd="1" destOrd="0" presId="urn:microsoft.com/office/officeart/2005/8/layout/orgChart1"/>
    <dgm:cxn modelId="{92325350-AC41-4128-AE96-8287CBEFF440}" type="presParOf" srcId="{B730CE84-D688-4BC4-9031-54BB3286D337}" destId="{AD282982-372B-44D5-A4B8-A43F2C251EF4}" srcOrd="2" destOrd="0" presId="urn:microsoft.com/office/officeart/2005/8/layout/orgChart1"/>
    <dgm:cxn modelId="{D3C19909-31B9-4010-BA8C-8FB2CC02E9D7}" type="presParOf" srcId="{1ECD0373-0957-4C1E-B8B0-0928CFB65F30}" destId="{08E30461-1DDF-4FB5-A273-8D70BFF95E03}" srcOrd="2" destOrd="0" presId="urn:microsoft.com/office/officeart/2005/8/layout/orgChart1"/>
    <dgm:cxn modelId="{36D41F3B-C578-42B5-A81A-AB2BA11FDF97}" type="presParOf" srcId="{1ECD0373-0957-4C1E-B8B0-0928CFB65F30}" destId="{69F5F471-BA60-4519-89EC-14CC0E04DFA3}" srcOrd="3" destOrd="0" presId="urn:microsoft.com/office/officeart/2005/8/layout/orgChart1"/>
    <dgm:cxn modelId="{3C244003-DA0D-4F77-8131-3638D1479A35}" type="presParOf" srcId="{69F5F471-BA60-4519-89EC-14CC0E04DFA3}" destId="{1B11FDD9-F47B-41B6-ADFD-C855BA30FEF9}" srcOrd="0" destOrd="0" presId="urn:microsoft.com/office/officeart/2005/8/layout/orgChart1"/>
    <dgm:cxn modelId="{6BF3324F-2E53-4746-A8B2-478771A1507C}" type="presParOf" srcId="{1B11FDD9-F47B-41B6-ADFD-C855BA30FEF9}" destId="{9D1A53C2-B774-4D60-B79B-F0BE05958B10}" srcOrd="0" destOrd="0" presId="urn:microsoft.com/office/officeart/2005/8/layout/orgChart1"/>
    <dgm:cxn modelId="{002444D7-8301-42B1-988D-464A103A8DEB}" type="presParOf" srcId="{1B11FDD9-F47B-41B6-ADFD-C855BA30FEF9}" destId="{7534502B-3279-4F96-8F2F-CB693CE263E2}" srcOrd="1" destOrd="0" presId="urn:microsoft.com/office/officeart/2005/8/layout/orgChart1"/>
    <dgm:cxn modelId="{860C3CD0-62FF-4709-B2B7-08630C22A9F7}" type="presParOf" srcId="{69F5F471-BA60-4519-89EC-14CC0E04DFA3}" destId="{5B7F6B41-749F-4C25-9038-C2B3708CC93A}" srcOrd="1" destOrd="0" presId="urn:microsoft.com/office/officeart/2005/8/layout/orgChart1"/>
    <dgm:cxn modelId="{802CE10A-AB16-438C-B825-7390AC1EBB37}" type="presParOf" srcId="{69F5F471-BA60-4519-89EC-14CC0E04DFA3}" destId="{D176E9E3-0984-4A49-8E10-F97E2A858D57}" srcOrd="2" destOrd="0" presId="urn:microsoft.com/office/officeart/2005/8/layout/orgChart1"/>
    <dgm:cxn modelId="{183B5F01-F7CB-4CD2-ABC1-2AA9F57D7DE4}" type="presParOf" srcId="{D337D99B-40B0-4484-9A5B-2F0F68D8033C}" destId="{63770519-5522-43C3-A465-EFE543E0D97E}" srcOrd="2" destOrd="0" presId="urn:microsoft.com/office/officeart/2005/8/layout/orgChart1"/>
    <dgm:cxn modelId="{375DA02C-9CEC-432F-99B9-BB982E3DDF9B}" type="presParOf" srcId="{57AC96BB-109C-4701-AA02-40383BB856C6}" destId="{EBF38BF2-87DB-463D-A4BA-B6F331EDFEDE}"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41505B4-E5AB-4671-ACA4-45A75196C3EE}" type="doc">
      <dgm:prSet loTypeId="urn:microsoft.com/office/officeart/2005/8/layout/orgChart1" loCatId="hierarchy" qsTypeId="urn:microsoft.com/office/officeart/2005/8/quickstyle/simple2" qsCatId="simple" csTypeId="urn:microsoft.com/office/officeart/2005/8/colors/accent0_1" csCatId="mainScheme" phldr="1"/>
      <dgm:spPr/>
      <dgm:t>
        <a:bodyPr/>
        <a:lstStyle/>
        <a:p>
          <a:endParaRPr lang="en-GB"/>
        </a:p>
      </dgm:t>
    </dgm:pt>
    <dgm:pt modelId="{49A80D7D-DB8D-4AF0-AD6C-52BBBE15E846}">
      <dgm:prSet phldrT="[Text]" custT="1"/>
      <dgm:spPr>
        <a:xfrm>
          <a:off x="1169898" y="245948"/>
          <a:ext cx="3845851" cy="299945"/>
        </a:xfrm>
        <a:prstGeom prst="rect">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gm:spPr>
      <dgm:t>
        <a:bodyPr/>
        <a:lstStyle/>
        <a:p>
          <a:pPr algn="ctr">
            <a:buNone/>
          </a:pPr>
          <a:r>
            <a:rPr lang="en-GB" sz="1800" b="1">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Enterprise Group</a:t>
          </a:r>
        </a:p>
      </dgm:t>
    </dgm:pt>
    <dgm:pt modelId="{2B35CEBA-4B9A-4542-8EC1-833A2876B8C7}" type="parTrans" cxnId="{F445FC0F-D3CB-4841-A6C2-A6330B130D44}">
      <dgm:prSet/>
      <dgm:spPr/>
      <dgm:t>
        <a:bodyPr/>
        <a:lstStyle/>
        <a:p>
          <a:pPr algn="ctr"/>
          <a:endParaRPr lang="en-GB" sz="1000">
            <a:latin typeface="Arial" panose="020B0604020202020204" pitchFamily="34" charset="0"/>
            <a:cs typeface="Arial" panose="020B0604020202020204" pitchFamily="34" charset="0"/>
          </a:endParaRPr>
        </a:p>
      </dgm:t>
    </dgm:pt>
    <dgm:pt modelId="{759E139C-F14F-4E68-A91E-13547BE5BACD}" type="sibTrans" cxnId="{F445FC0F-D3CB-4841-A6C2-A6330B130D44}">
      <dgm:prSet/>
      <dgm:spPr/>
      <dgm:t>
        <a:bodyPr/>
        <a:lstStyle/>
        <a:p>
          <a:pPr algn="ctr"/>
          <a:endParaRPr lang="en-GB" sz="1000">
            <a:latin typeface="Arial" panose="020B0604020202020204" pitchFamily="34" charset="0"/>
            <a:cs typeface="Arial" panose="020B0604020202020204" pitchFamily="34" charset="0"/>
          </a:endParaRPr>
        </a:p>
      </dgm:t>
    </dgm:pt>
    <dgm:pt modelId="{F22000EB-D0C5-4817-B029-517551689548}">
      <dgm:prSet phldrT="[Text]" custT="1"/>
      <dgm:spPr>
        <a:xfrm>
          <a:off x="129873" y="794353"/>
          <a:ext cx="2037078" cy="299945"/>
        </a:xfrm>
        <a:prstGeom prst="rect">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gm:spPr>
      <dgm:t>
        <a:bodyPr/>
        <a:lstStyle/>
        <a:p>
          <a:pPr algn="ctr">
            <a:buNone/>
          </a:pPr>
          <a:r>
            <a:rPr lang="en-GB" sz="14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Enterprise A</a:t>
          </a:r>
        </a:p>
      </dgm:t>
    </dgm:pt>
    <dgm:pt modelId="{F8571DB6-5C60-437B-9570-411959514213}" type="parTrans" cxnId="{48E51C16-F98D-41CB-9FA2-702E6777FD17}">
      <dgm:prSet/>
      <dgm:spPr>
        <a:xfrm>
          <a:off x="1148413" y="545893"/>
          <a:ext cx="1944410" cy="248459"/>
        </a:xfrm>
        <a:custGeom>
          <a:avLst/>
          <a:gdLst/>
          <a:ahLst/>
          <a:cxnLst/>
          <a:rect l="0" t="0" r="0" b="0"/>
          <a:pathLst>
            <a:path>
              <a:moveTo>
                <a:pt x="1944410" y="0"/>
              </a:moveTo>
              <a:lnTo>
                <a:pt x="1944410" y="185471"/>
              </a:lnTo>
              <a:lnTo>
                <a:pt x="0" y="185471"/>
              </a:lnTo>
              <a:lnTo>
                <a:pt x="0" y="248459"/>
              </a:lnTo>
            </a:path>
          </a:pathLst>
        </a:custGeom>
        <a:noFill/>
        <a:ln w="12700" cap="flat" cmpd="sng" algn="ctr">
          <a:solidFill>
            <a:sysClr val="windowText" lastClr="000000">
              <a:shade val="60000"/>
              <a:hueOff val="0"/>
              <a:satOff val="0"/>
              <a:lumOff val="0"/>
              <a:alphaOff val="0"/>
            </a:sysClr>
          </a:solidFill>
          <a:prstDash val="solid"/>
          <a:miter lim="800000"/>
        </a:ln>
        <a:effectLst/>
      </dgm:spPr>
      <dgm:t>
        <a:bodyPr/>
        <a:lstStyle/>
        <a:p>
          <a:pPr algn="ctr"/>
          <a:endParaRPr lang="en-GB" sz="1000">
            <a:latin typeface="Arial" panose="020B0604020202020204" pitchFamily="34" charset="0"/>
            <a:cs typeface="Arial" panose="020B0604020202020204" pitchFamily="34" charset="0"/>
          </a:endParaRPr>
        </a:p>
      </dgm:t>
    </dgm:pt>
    <dgm:pt modelId="{DB4C21AE-E26D-4F59-B1CF-FF0DABCD5BCA}" type="sibTrans" cxnId="{48E51C16-F98D-41CB-9FA2-702E6777FD17}">
      <dgm:prSet/>
      <dgm:spPr/>
      <dgm:t>
        <a:bodyPr/>
        <a:lstStyle/>
        <a:p>
          <a:pPr algn="ctr"/>
          <a:endParaRPr lang="en-GB" sz="1000">
            <a:latin typeface="Arial" panose="020B0604020202020204" pitchFamily="34" charset="0"/>
            <a:cs typeface="Arial" panose="020B0604020202020204" pitchFamily="34" charset="0"/>
          </a:endParaRPr>
        </a:p>
      </dgm:t>
    </dgm:pt>
    <dgm:pt modelId="{AB37C5D7-2068-450C-831D-CD9B0F181481}">
      <dgm:prSet phldrT="[Text]" custT="1"/>
      <dgm:spPr>
        <a:xfrm>
          <a:off x="3256930" y="794353"/>
          <a:ext cx="2504981" cy="299945"/>
        </a:xfrm>
        <a:prstGeom prst="rect">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gm:spPr>
      <dgm:t>
        <a:bodyPr/>
        <a:lstStyle/>
        <a:p>
          <a:pPr algn="ctr">
            <a:buNone/>
          </a:pPr>
          <a:r>
            <a:rPr lang="en-GB" sz="14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Enterprise B</a:t>
          </a:r>
        </a:p>
      </dgm:t>
    </dgm:pt>
    <dgm:pt modelId="{59D0C756-B72E-41F2-8791-BF3D14A935A8}" type="parTrans" cxnId="{B580871A-470A-4C43-B4EC-32CC69871BAA}">
      <dgm:prSet/>
      <dgm:spPr>
        <a:xfrm>
          <a:off x="3092823" y="545893"/>
          <a:ext cx="1416596" cy="248459"/>
        </a:xfrm>
        <a:custGeom>
          <a:avLst/>
          <a:gdLst/>
          <a:ahLst/>
          <a:cxnLst/>
          <a:rect l="0" t="0" r="0" b="0"/>
          <a:pathLst>
            <a:path>
              <a:moveTo>
                <a:pt x="0" y="0"/>
              </a:moveTo>
              <a:lnTo>
                <a:pt x="0" y="185471"/>
              </a:lnTo>
              <a:lnTo>
                <a:pt x="1416596" y="185471"/>
              </a:lnTo>
              <a:lnTo>
                <a:pt x="1416596" y="248459"/>
              </a:lnTo>
            </a:path>
          </a:pathLst>
        </a:custGeom>
        <a:noFill/>
        <a:ln w="12700" cap="flat" cmpd="sng" algn="ctr">
          <a:solidFill>
            <a:sysClr val="windowText" lastClr="000000">
              <a:shade val="60000"/>
              <a:hueOff val="0"/>
              <a:satOff val="0"/>
              <a:lumOff val="0"/>
              <a:alphaOff val="0"/>
            </a:sysClr>
          </a:solidFill>
          <a:prstDash val="solid"/>
          <a:miter lim="800000"/>
        </a:ln>
        <a:effectLst/>
      </dgm:spPr>
      <dgm:t>
        <a:bodyPr/>
        <a:lstStyle/>
        <a:p>
          <a:pPr algn="ctr"/>
          <a:endParaRPr lang="en-GB" sz="1000">
            <a:latin typeface="Arial" panose="020B0604020202020204" pitchFamily="34" charset="0"/>
            <a:cs typeface="Arial" panose="020B0604020202020204" pitchFamily="34" charset="0"/>
          </a:endParaRPr>
        </a:p>
      </dgm:t>
    </dgm:pt>
    <dgm:pt modelId="{2FE089D8-BEFE-41AA-BA09-3F11B2AC6359}" type="sibTrans" cxnId="{B580871A-470A-4C43-B4EC-32CC69871BAA}">
      <dgm:prSet/>
      <dgm:spPr/>
      <dgm:t>
        <a:bodyPr/>
        <a:lstStyle/>
        <a:p>
          <a:pPr algn="ctr"/>
          <a:endParaRPr lang="en-GB" sz="1000">
            <a:latin typeface="Arial" panose="020B0604020202020204" pitchFamily="34" charset="0"/>
            <a:cs typeface="Arial" panose="020B0604020202020204" pitchFamily="34" charset="0"/>
          </a:endParaRPr>
        </a:p>
      </dgm:t>
    </dgm:pt>
    <dgm:pt modelId="{CD9598DF-4C84-4BE4-B924-51D249A76293}">
      <dgm:prSet custT="1"/>
      <dgm:spPr>
        <a:xfrm>
          <a:off x="2106396" y="1225603"/>
          <a:ext cx="599890" cy="299945"/>
        </a:xfrm>
        <a:prstGeom prst="rect">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gm:spPr>
      <dgm:t>
        <a:bodyPr/>
        <a:lstStyle/>
        <a:p>
          <a:pPr algn="ctr">
            <a:buNone/>
          </a:pPr>
          <a:r>
            <a:rPr lang="en-GB" sz="10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VAT B1</a:t>
          </a:r>
        </a:p>
      </dgm:t>
    </dgm:pt>
    <dgm:pt modelId="{D186597A-381D-4F10-8714-1B3C59ADCA85}" type="parTrans" cxnId="{D53DA6ED-E18E-420C-BAFF-BB864FB5D7CB}">
      <dgm:prSet/>
      <dgm:spPr>
        <a:xfrm>
          <a:off x="2406342" y="1094298"/>
          <a:ext cx="2103078" cy="131304"/>
        </a:xfrm>
        <a:custGeom>
          <a:avLst/>
          <a:gdLst/>
          <a:ahLst/>
          <a:cxnLst/>
          <a:rect l="0" t="0" r="0" b="0"/>
          <a:pathLst>
            <a:path>
              <a:moveTo>
                <a:pt x="2103078" y="0"/>
              </a:moveTo>
              <a:lnTo>
                <a:pt x="2103078" y="68315"/>
              </a:lnTo>
              <a:lnTo>
                <a:pt x="0" y="68315"/>
              </a:lnTo>
              <a:lnTo>
                <a:pt x="0" y="131304"/>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pPr algn="ctr"/>
          <a:endParaRPr lang="en-GB" sz="1000">
            <a:latin typeface="Arial" panose="020B0604020202020204" pitchFamily="34" charset="0"/>
            <a:cs typeface="Arial" panose="020B0604020202020204" pitchFamily="34" charset="0"/>
          </a:endParaRPr>
        </a:p>
      </dgm:t>
    </dgm:pt>
    <dgm:pt modelId="{33DDD020-79DA-4A53-9678-29C67322D431}" type="sibTrans" cxnId="{D53DA6ED-E18E-420C-BAFF-BB864FB5D7CB}">
      <dgm:prSet/>
      <dgm:spPr/>
      <dgm:t>
        <a:bodyPr/>
        <a:lstStyle/>
        <a:p>
          <a:pPr algn="ctr"/>
          <a:endParaRPr lang="en-GB" sz="1000">
            <a:latin typeface="Arial" panose="020B0604020202020204" pitchFamily="34" charset="0"/>
            <a:cs typeface="Arial" panose="020B0604020202020204" pitchFamily="34" charset="0"/>
          </a:endParaRPr>
        </a:p>
      </dgm:t>
    </dgm:pt>
    <dgm:pt modelId="{A23DE6EB-5BEA-43D1-83B4-F0636641D256}">
      <dgm:prSet custT="1"/>
      <dgm:spPr>
        <a:xfrm>
          <a:off x="2893105" y="1224820"/>
          <a:ext cx="599890" cy="299945"/>
        </a:xfrm>
        <a:prstGeom prst="rect">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gm:spPr>
      <dgm:t>
        <a:bodyPr/>
        <a:lstStyle/>
        <a:p>
          <a:pPr algn="ctr">
            <a:buNone/>
          </a:pPr>
          <a:r>
            <a:rPr lang="en-GB" sz="10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VAT B2</a:t>
          </a:r>
        </a:p>
      </dgm:t>
    </dgm:pt>
    <dgm:pt modelId="{BD679DEF-51FE-407B-82A7-57E42658E464}" type="parTrans" cxnId="{0B5355EA-84F2-4A93-9B46-099A5C0FB1D1}">
      <dgm:prSet/>
      <dgm:spPr>
        <a:xfrm>
          <a:off x="3193050" y="1094298"/>
          <a:ext cx="1316370" cy="130521"/>
        </a:xfrm>
        <a:custGeom>
          <a:avLst/>
          <a:gdLst/>
          <a:ahLst/>
          <a:cxnLst/>
          <a:rect l="0" t="0" r="0" b="0"/>
          <a:pathLst>
            <a:path>
              <a:moveTo>
                <a:pt x="1316370" y="0"/>
              </a:moveTo>
              <a:lnTo>
                <a:pt x="1316370" y="67532"/>
              </a:lnTo>
              <a:lnTo>
                <a:pt x="0" y="67532"/>
              </a:lnTo>
              <a:lnTo>
                <a:pt x="0" y="130521"/>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pPr algn="ctr"/>
          <a:endParaRPr lang="en-GB" sz="1000">
            <a:latin typeface="Arial" panose="020B0604020202020204" pitchFamily="34" charset="0"/>
            <a:cs typeface="Arial" panose="020B0604020202020204" pitchFamily="34" charset="0"/>
          </a:endParaRPr>
        </a:p>
      </dgm:t>
    </dgm:pt>
    <dgm:pt modelId="{34DC0E61-0136-4504-9802-1CF69B3B9FD6}" type="sibTrans" cxnId="{0B5355EA-84F2-4A93-9B46-099A5C0FB1D1}">
      <dgm:prSet/>
      <dgm:spPr/>
      <dgm:t>
        <a:bodyPr/>
        <a:lstStyle/>
        <a:p>
          <a:pPr algn="ctr"/>
          <a:endParaRPr lang="en-GB" sz="1000">
            <a:latin typeface="Arial" panose="020B0604020202020204" pitchFamily="34" charset="0"/>
            <a:cs typeface="Arial" panose="020B0604020202020204" pitchFamily="34" charset="0"/>
          </a:endParaRPr>
        </a:p>
      </dgm:t>
    </dgm:pt>
    <dgm:pt modelId="{A69252D7-EE61-4C2A-BA87-EB0F41C4A1E7}">
      <dgm:prSet custT="1"/>
      <dgm:spPr>
        <a:xfrm>
          <a:off x="2238" y="1220276"/>
          <a:ext cx="599890" cy="299945"/>
        </a:xfrm>
        <a:prstGeom prst="rect">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gm:spPr>
      <dgm:t>
        <a:bodyPr/>
        <a:lstStyle/>
        <a:p>
          <a:pPr>
            <a:buNone/>
          </a:pPr>
          <a:r>
            <a:rPr lang="en-GB" sz="10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VAT A</a:t>
          </a:r>
        </a:p>
      </dgm:t>
    </dgm:pt>
    <dgm:pt modelId="{B4AAE241-8AE6-4B85-8045-498B6AFA7D4D}" type="parTrans" cxnId="{47B802FE-CFF5-43BB-A4AB-58B26C58AC59}">
      <dgm:prSet/>
      <dgm:spPr>
        <a:xfrm>
          <a:off x="302183" y="1094298"/>
          <a:ext cx="846229" cy="125977"/>
        </a:xfrm>
        <a:custGeom>
          <a:avLst/>
          <a:gdLst/>
          <a:ahLst/>
          <a:cxnLst/>
          <a:rect l="0" t="0" r="0" b="0"/>
          <a:pathLst>
            <a:path>
              <a:moveTo>
                <a:pt x="846229" y="0"/>
              </a:moveTo>
              <a:lnTo>
                <a:pt x="846229" y="62988"/>
              </a:lnTo>
              <a:lnTo>
                <a:pt x="0" y="62988"/>
              </a:lnTo>
              <a:lnTo>
                <a:pt x="0" y="125977"/>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en-GB" sz="1000">
            <a:latin typeface="Arial" panose="020B0604020202020204" pitchFamily="34" charset="0"/>
            <a:cs typeface="Arial" panose="020B0604020202020204" pitchFamily="34" charset="0"/>
          </a:endParaRPr>
        </a:p>
      </dgm:t>
    </dgm:pt>
    <dgm:pt modelId="{F1C6F59E-E3F2-4138-B759-7D25DAAAC302}" type="sibTrans" cxnId="{47B802FE-CFF5-43BB-A4AB-58B26C58AC59}">
      <dgm:prSet/>
      <dgm:spPr/>
      <dgm:t>
        <a:bodyPr/>
        <a:lstStyle/>
        <a:p>
          <a:endParaRPr lang="en-GB" sz="1000">
            <a:latin typeface="Arial" panose="020B0604020202020204" pitchFamily="34" charset="0"/>
            <a:cs typeface="Arial" panose="020B0604020202020204" pitchFamily="34" charset="0"/>
          </a:endParaRPr>
        </a:p>
      </dgm:t>
    </dgm:pt>
    <dgm:pt modelId="{EC92FF90-C929-4E28-97EF-5BD94F210D39}">
      <dgm:prSet custT="1"/>
      <dgm:spPr>
        <a:xfrm>
          <a:off x="728105" y="1220276"/>
          <a:ext cx="599890" cy="299945"/>
        </a:xfrm>
        <a:prstGeom prst="rect">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gm:spPr>
      <dgm:t>
        <a:bodyPr/>
        <a:lstStyle/>
        <a:p>
          <a:pPr>
            <a:buNone/>
          </a:pPr>
          <a:r>
            <a:rPr lang="en-GB" sz="10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PAYE A</a:t>
          </a:r>
        </a:p>
      </dgm:t>
    </dgm:pt>
    <dgm:pt modelId="{2FD92E22-43D2-4857-BA13-436092E8149D}" type="parTrans" cxnId="{0DF144EB-14F2-4D36-8A1E-3B45D7D8325A}">
      <dgm:prSet/>
      <dgm:spPr>
        <a:xfrm>
          <a:off x="1028051" y="1094298"/>
          <a:ext cx="120362" cy="125977"/>
        </a:xfrm>
        <a:custGeom>
          <a:avLst/>
          <a:gdLst/>
          <a:ahLst/>
          <a:cxnLst/>
          <a:rect l="0" t="0" r="0" b="0"/>
          <a:pathLst>
            <a:path>
              <a:moveTo>
                <a:pt x="120362" y="0"/>
              </a:moveTo>
              <a:lnTo>
                <a:pt x="120362" y="62988"/>
              </a:lnTo>
              <a:lnTo>
                <a:pt x="0" y="62988"/>
              </a:lnTo>
              <a:lnTo>
                <a:pt x="0" y="125977"/>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en-GB" sz="1000">
            <a:latin typeface="Arial" panose="020B0604020202020204" pitchFamily="34" charset="0"/>
            <a:cs typeface="Arial" panose="020B0604020202020204" pitchFamily="34" charset="0"/>
          </a:endParaRPr>
        </a:p>
      </dgm:t>
    </dgm:pt>
    <dgm:pt modelId="{F435923E-13ED-4151-A9F9-24A892CDA797}" type="sibTrans" cxnId="{0DF144EB-14F2-4D36-8A1E-3B45D7D8325A}">
      <dgm:prSet/>
      <dgm:spPr/>
      <dgm:t>
        <a:bodyPr/>
        <a:lstStyle/>
        <a:p>
          <a:endParaRPr lang="en-GB" sz="1000">
            <a:latin typeface="Arial" panose="020B0604020202020204" pitchFamily="34" charset="0"/>
            <a:cs typeface="Arial" panose="020B0604020202020204" pitchFamily="34" charset="0"/>
          </a:endParaRPr>
        </a:p>
      </dgm:t>
    </dgm:pt>
    <dgm:pt modelId="{CB31DB0D-1D6C-49E3-811A-C16914263743}">
      <dgm:prSet custT="1"/>
      <dgm:spPr>
        <a:xfrm>
          <a:off x="1453973" y="1220276"/>
          <a:ext cx="599890" cy="299945"/>
        </a:xfrm>
        <a:prstGeom prst="rect">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gm:spPr>
      <dgm:t>
        <a:bodyPr/>
        <a:lstStyle/>
        <a:p>
          <a:pPr>
            <a:buNone/>
          </a:pPr>
          <a:r>
            <a:rPr lang="en-GB" sz="10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Reporting Unit A</a:t>
          </a:r>
        </a:p>
      </dgm:t>
    </dgm:pt>
    <dgm:pt modelId="{EB2D0182-D046-4B37-BC9A-177BCE4196C5}" type="parTrans" cxnId="{DE622128-E102-4CDF-BA0D-BE102D38826E}">
      <dgm:prSet/>
      <dgm:spPr>
        <a:xfrm>
          <a:off x="1148413" y="1094298"/>
          <a:ext cx="605505" cy="125977"/>
        </a:xfrm>
        <a:custGeom>
          <a:avLst/>
          <a:gdLst/>
          <a:ahLst/>
          <a:cxnLst/>
          <a:rect l="0" t="0" r="0" b="0"/>
          <a:pathLst>
            <a:path>
              <a:moveTo>
                <a:pt x="0" y="0"/>
              </a:moveTo>
              <a:lnTo>
                <a:pt x="0" y="62988"/>
              </a:lnTo>
              <a:lnTo>
                <a:pt x="605505" y="62988"/>
              </a:lnTo>
              <a:lnTo>
                <a:pt x="605505" y="125977"/>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en-GB" sz="1000">
            <a:latin typeface="Arial" panose="020B0604020202020204" pitchFamily="34" charset="0"/>
            <a:cs typeface="Arial" panose="020B0604020202020204" pitchFamily="34" charset="0"/>
          </a:endParaRPr>
        </a:p>
      </dgm:t>
    </dgm:pt>
    <dgm:pt modelId="{A9DFDE8C-375F-4E4A-A6DA-374459095165}" type="sibTrans" cxnId="{DE622128-E102-4CDF-BA0D-BE102D38826E}">
      <dgm:prSet/>
      <dgm:spPr/>
      <dgm:t>
        <a:bodyPr/>
        <a:lstStyle/>
        <a:p>
          <a:endParaRPr lang="en-GB" sz="1000">
            <a:latin typeface="Arial" panose="020B0604020202020204" pitchFamily="34" charset="0"/>
            <a:cs typeface="Arial" panose="020B0604020202020204" pitchFamily="34" charset="0"/>
          </a:endParaRPr>
        </a:p>
      </dgm:t>
    </dgm:pt>
    <dgm:pt modelId="{CEB9EB83-8EBC-4250-A79A-A22D2877BFD9}">
      <dgm:prSet custT="1"/>
      <dgm:spPr>
        <a:xfrm>
          <a:off x="1091039" y="1646198"/>
          <a:ext cx="599890" cy="299945"/>
        </a:xfrm>
        <a:prstGeom prst="rect">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gm:spPr>
      <dgm:t>
        <a:bodyPr/>
        <a:lstStyle/>
        <a:p>
          <a:pPr>
            <a:buNone/>
          </a:pPr>
          <a:r>
            <a:rPr lang="en-GB" sz="9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Local Unit 1</a:t>
          </a:r>
        </a:p>
      </dgm:t>
    </dgm:pt>
    <dgm:pt modelId="{7A69604A-D197-4631-8B76-9A6BFD52631C}" type="parTrans" cxnId="{7669818A-B2AF-4EF1-9A1D-459E4AD8A5F8}">
      <dgm:prSet/>
      <dgm:spPr>
        <a:xfrm>
          <a:off x="1390985" y="1520221"/>
          <a:ext cx="362933" cy="125977"/>
        </a:xfrm>
        <a:custGeom>
          <a:avLst/>
          <a:gdLst/>
          <a:ahLst/>
          <a:cxnLst/>
          <a:rect l="0" t="0" r="0" b="0"/>
          <a:pathLst>
            <a:path>
              <a:moveTo>
                <a:pt x="362933" y="0"/>
              </a:moveTo>
              <a:lnTo>
                <a:pt x="362933" y="62988"/>
              </a:lnTo>
              <a:lnTo>
                <a:pt x="0" y="62988"/>
              </a:lnTo>
              <a:lnTo>
                <a:pt x="0" y="125977"/>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en-GB" sz="1000">
            <a:latin typeface="Arial" panose="020B0604020202020204" pitchFamily="34" charset="0"/>
            <a:cs typeface="Arial" panose="020B0604020202020204" pitchFamily="34" charset="0"/>
          </a:endParaRPr>
        </a:p>
      </dgm:t>
    </dgm:pt>
    <dgm:pt modelId="{E61ECE79-6007-43A2-85A2-68B1D5B9FB4D}" type="sibTrans" cxnId="{7669818A-B2AF-4EF1-9A1D-459E4AD8A5F8}">
      <dgm:prSet/>
      <dgm:spPr/>
      <dgm:t>
        <a:bodyPr/>
        <a:lstStyle/>
        <a:p>
          <a:endParaRPr lang="en-GB" sz="1000">
            <a:latin typeface="Arial" panose="020B0604020202020204" pitchFamily="34" charset="0"/>
            <a:cs typeface="Arial" panose="020B0604020202020204" pitchFamily="34" charset="0"/>
          </a:endParaRPr>
        </a:p>
      </dgm:t>
    </dgm:pt>
    <dgm:pt modelId="{1E662B9A-AD01-41D6-9FB8-111F3A7EAE60}">
      <dgm:prSet custT="1"/>
      <dgm:spPr>
        <a:xfrm>
          <a:off x="1816907" y="1646198"/>
          <a:ext cx="599890" cy="299945"/>
        </a:xfrm>
        <a:prstGeom prst="rect">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gm:spPr>
      <dgm:t>
        <a:bodyPr/>
        <a:lstStyle/>
        <a:p>
          <a:pPr>
            <a:buNone/>
          </a:pPr>
          <a:r>
            <a:rPr lang="en-GB" sz="9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Local Unit 2</a:t>
          </a:r>
        </a:p>
      </dgm:t>
    </dgm:pt>
    <dgm:pt modelId="{F173F4FF-3FDE-4FB0-B3C4-593AC769E980}" type="parTrans" cxnId="{AB464D3E-1239-4C84-9016-6B335DADAB2C}">
      <dgm:prSet/>
      <dgm:spPr>
        <a:xfrm>
          <a:off x="1753918" y="1520221"/>
          <a:ext cx="362933" cy="125977"/>
        </a:xfrm>
        <a:custGeom>
          <a:avLst/>
          <a:gdLst/>
          <a:ahLst/>
          <a:cxnLst/>
          <a:rect l="0" t="0" r="0" b="0"/>
          <a:pathLst>
            <a:path>
              <a:moveTo>
                <a:pt x="0" y="0"/>
              </a:moveTo>
              <a:lnTo>
                <a:pt x="0" y="62988"/>
              </a:lnTo>
              <a:lnTo>
                <a:pt x="362933" y="62988"/>
              </a:lnTo>
              <a:lnTo>
                <a:pt x="362933" y="125977"/>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en-GB" sz="1000">
            <a:latin typeface="Arial" panose="020B0604020202020204" pitchFamily="34" charset="0"/>
            <a:cs typeface="Arial" panose="020B0604020202020204" pitchFamily="34" charset="0"/>
          </a:endParaRPr>
        </a:p>
      </dgm:t>
    </dgm:pt>
    <dgm:pt modelId="{78365519-1184-4DFA-AA5D-429AEDAC71B4}" type="sibTrans" cxnId="{AB464D3E-1239-4C84-9016-6B335DADAB2C}">
      <dgm:prSet/>
      <dgm:spPr/>
      <dgm:t>
        <a:bodyPr/>
        <a:lstStyle/>
        <a:p>
          <a:endParaRPr lang="en-GB" sz="1000">
            <a:latin typeface="Arial" panose="020B0604020202020204" pitchFamily="34" charset="0"/>
            <a:cs typeface="Arial" panose="020B0604020202020204" pitchFamily="34" charset="0"/>
          </a:endParaRPr>
        </a:p>
      </dgm:t>
    </dgm:pt>
    <dgm:pt modelId="{ADCDFEB3-9119-4928-ABAA-10A20B75D3E6}">
      <dgm:prSet custT="1"/>
      <dgm:spPr>
        <a:xfrm>
          <a:off x="3631576" y="1220276"/>
          <a:ext cx="599890" cy="299945"/>
        </a:xfrm>
        <a:prstGeom prst="rect">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gm:spPr>
      <dgm:t>
        <a:bodyPr/>
        <a:lstStyle/>
        <a:p>
          <a:pPr>
            <a:buNone/>
          </a:pPr>
          <a:r>
            <a:rPr lang="en-GB" sz="10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PAYE B</a:t>
          </a:r>
        </a:p>
      </dgm:t>
    </dgm:pt>
    <dgm:pt modelId="{6D8BAB7A-D58E-431D-A9AD-9B3DEB5BEC91}" type="parTrans" cxnId="{CC5763B3-EB3D-4B29-A735-9B1BDA092137}">
      <dgm:prSet/>
      <dgm:spPr>
        <a:xfrm>
          <a:off x="3931522" y="1094298"/>
          <a:ext cx="577898" cy="125977"/>
        </a:xfrm>
        <a:custGeom>
          <a:avLst/>
          <a:gdLst/>
          <a:ahLst/>
          <a:cxnLst/>
          <a:rect l="0" t="0" r="0" b="0"/>
          <a:pathLst>
            <a:path>
              <a:moveTo>
                <a:pt x="577898" y="0"/>
              </a:moveTo>
              <a:lnTo>
                <a:pt x="577898" y="62988"/>
              </a:lnTo>
              <a:lnTo>
                <a:pt x="0" y="62988"/>
              </a:lnTo>
              <a:lnTo>
                <a:pt x="0" y="125977"/>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en-GB" sz="1000">
            <a:latin typeface="Arial" panose="020B0604020202020204" pitchFamily="34" charset="0"/>
            <a:cs typeface="Arial" panose="020B0604020202020204" pitchFamily="34" charset="0"/>
          </a:endParaRPr>
        </a:p>
      </dgm:t>
    </dgm:pt>
    <dgm:pt modelId="{EA59F6E1-0880-4CC2-BFA9-EF058861D880}" type="sibTrans" cxnId="{CC5763B3-EB3D-4B29-A735-9B1BDA092137}">
      <dgm:prSet/>
      <dgm:spPr/>
      <dgm:t>
        <a:bodyPr/>
        <a:lstStyle/>
        <a:p>
          <a:endParaRPr lang="en-GB" sz="1000">
            <a:latin typeface="Arial" panose="020B0604020202020204" pitchFamily="34" charset="0"/>
            <a:cs typeface="Arial" panose="020B0604020202020204" pitchFamily="34" charset="0"/>
          </a:endParaRPr>
        </a:p>
      </dgm:t>
    </dgm:pt>
    <dgm:pt modelId="{9A061B6C-DE0F-403B-9B3A-766BD25EFC76}">
      <dgm:prSet custT="1"/>
      <dgm:spPr>
        <a:xfrm>
          <a:off x="4357444" y="1220276"/>
          <a:ext cx="599890" cy="299945"/>
        </a:xfrm>
        <a:prstGeom prst="rect">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gm:spPr>
      <dgm:t>
        <a:bodyPr/>
        <a:lstStyle/>
        <a:p>
          <a:pPr>
            <a:buNone/>
          </a:pPr>
          <a:r>
            <a:rPr lang="en-GB" sz="10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Reporting Unit B1</a:t>
          </a:r>
        </a:p>
      </dgm:t>
    </dgm:pt>
    <dgm:pt modelId="{2F4EB185-7804-4618-BA92-5950116264BD}" type="parTrans" cxnId="{DA2AB495-6DE9-4905-8231-84B70ACC1E56}">
      <dgm:prSet/>
      <dgm:spPr>
        <a:xfrm>
          <a:off x="4509420" y="1094298"/>
          <a:ext cx="147969" cy="125977"/>
        </a:xfrm>
        <a:custGeom>
          <a:avLst/>
          <a:gdLst/>
          <a:ahLst/>
          <a:cxnLst/>
          <a:rect l="0" t="0" r="0" b="0"/>
          <a:pathLst>
            <a:path>
              <a:moveTo>
                <a:pt x="0" y="0"/>
              </a:moveTo>
              <a:lnTo>
                <a:pt x="0" y="62988"/>
              </a:lnTo>
              <a:lnTo>
                <a:pt x="147969" y="62988"/>
              </a:lnTo>
              <a:lnTo>
                <a:pt x="147969" y="125977"/>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en-GB" sz="1000">
            <a:latin typeface="Arial" panose="020B0604020202020204" pitchFamily="34" charset="0"/>
            <a:cs typeface="Arial" panose="020B0604020202020204" pitchFamily="34" charset="0"/>
          </a:endParaRPr>
        </a:p>
      </dgm:t>
    </dgm:pt>
    <dgm:pt modelId="{B42FEBDC-27F9-4EA9-BB4E-6830BBD4C4FE}" type="sibTrans" cxnId="{DA2AB495-6DE9-4905-8231-84B70ACC1E56}">
      <dgm:prSet/>
      <dgm:spPr/>
      <dgm:t>
        <a:bodyPr/>
        <a:lstStyle/>
        <a:p>
          <a:endParaRPr lang="en-GB" sz="1000">
            <a:latin typeface="Arial" panose="020B0604020202020204" pitchFamily="34" charset="0"/>
            <a:cs typeface="Arial" panose="020B0604020202020204" pitchFamily="34" charset="0"/>
          </a:endParaRPr>
        </a:p>
      </dgm:t>
    </dgm:pt>
    <dgm:pt modelId="{39B7A290-ED4A-4D40-AF90-7B76C093ADB2}">
      <dgm:prSet custT="1"/>
      <dgm:spPr>
        <a:xfrm>
          <a:off x="5296273" y="1220276"/>
          <a:ext cx="599890" cy="299945"/>
        </a:xfrm>
        <a:prstGeom prst="rect">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gm:spPr>
      <dgm:t>
        <a:bodyPr/>
        <a:lstStyle/>
        <a:p>
          <a:pPr>
            <a:buNone/>
          </a:pPr>
          <a:r>
            <a:rPr lang="en-GB" sz="10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Reporting Unit B2</a:t>
          </a:r>
        </a:p>
      </dgm:t>
    </dgm:pt>
    <dgm:pt modelId="{32ECB774-58E6-46F2-A4E5-C60FAC7AB982}" type="parTrans" cxnId="{106FF916-ADB8-4567-BB41-DFC089A47035}">
      <dgm:prSet/>
      <dgm:spPr>
        <a:xfrm>
          <a:off x="4509420" y="1094298"/>
          <a:ext cx="1086798" cy="125977"/>
        </a:xfrm>
        <a:custGeom>
          <a:avLst/>
          <a:gdLst/>
          <a:ahLst/>
          <a:cxnLst/>
          <a:rect l="0" t="0" r="0" b="0"/>
          <a:pathLst>
            <a:path>
              <a:moveTo>
                <a:pt x="0" y="0"/>
              </a:moveTo>
              <a:lnTo>
                <a:pt x="0" y="62988"/>
              </a:lnTo>
              <a:lnTo>
                <a:pt x="1086798" y="62988"/>
              </a:lnTo>
              <a:lnTo>
                <a:pt x="1086798" y="125977"/>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en-GB" sz="1000">
            <a:latin typeface="Arial" panose="020B0604020202020204" pitchFamily="34" charset="0"/>
            <a:cs typeface="Arial" panose="020B0604020202020204" pitchFamily="34" charset="0"/>
          </a:endParaRPr>
        </a:p>
      </dgm:t>
    </dgm:pt>
    <dgm:pt modelId="{E5179373-F936-4014-9E7C-F197D9E058F6}" type="sibTrans" cxnId="{106FF916-ADB8-4567-BB41-DFC089A47035}">
      <dgm:prSet/>
      <dgm:spPr/>
      <dgm:t>
        <a:bodyPr/>
        <a:lstStyle/>
        <a:p>
          <a:endParaRPr lang="en-GB" sz="1000">
            <a:latin typeface="Arial" panose="020B0604020202020204" pitchFamily="34" charset="0"/>
            <a:cs typeface="Arial" panose="020B0604020202020204" pitchFamily="34" charset="0"/>
          </a:endParaRPr>
        </a:p>
      </dgm:t>
    </dgm:pt>
    <dgm:pt modelId="{D01A45BB-FE04-4CA7-8210-096BD409832B}">
      <dgm:prSet custT="1"/>
      <dgm:spPr>
        <a:xfrm>
          <a:off x="5446246" y="1646198"/>
          <a:ext cx="599890" cy="299945"/>
        </a:xfrm>
        <a:prstGeom prst="rect">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gm:spPr>
      <dgm:t>
        <a:bodyPr/>
        <a:lstStyle/>
        <a:p>
          <a:pPr>
            <a:buNone/>
          </a:pPr>
          <a:r>
            <a:rPr lang="en-GB" sz="9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Local Unit 3</a:t>
          </a:r>
        </a:p>
      </dgm:t>
    </dgm:pt>
    <dgm:pt modelId="{C71FD621-BC9A-4810-8886-982BDACAF172}" type="parTrans" cxnId="{AE8BFA93-A7E8-4DB8-A9E9-45E321418E42}">
      <dgm:prSet/>
      <dgm:spPr>
        <a:xfrm>
          <a:off x="5310542" y="1520221"/>
          <a:ext cx="91440" cy="275949"/>
        </a:xfrm>
        <a:custGeom>
          <a:avLst/>
          <a:gdLst/>
          <a:ahLst/>
          <a:cxnLst/>
          <a:rect l="0" t="0" r="0" b="0"/>
          <a:pathLst>
            <a:path>
              <a:moveTo>
                <a:pt x="45720" y="0"/>
              </a:moveTo>
              <a:lnTo>
                <a:pt x="45720" y="275949"/>
              </a:lnTo>
              <a:lnTo>
                <a:pt x="135703" y="275949"/>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en-GB" sz="1000">
            <a:latin typeface="Arial" panose="020B0604020202020204" pitchFamily="34" charset="0"/>
            <a:cs typeface="Arial" panose="020B0604020202020204" pitchFamily="34" charset="0"/>
          </a:endParaRPr>
        </a:p>
      </dgm:t>
    </dgm:pt>
    <dgm:pt modelId="{FEE5F66F-ED8B-4A24-BBE0-FEEE4FED1225}" type="sibTrans" cxnId="{AE8BFA93-A7E8-4DB8-A9E9-45E321418E42}">
      <dgm:prSet/>
      <dgm:spPr/>
      <dgm:t>
        <a:bodyPr/>
        <a:lstStyle/>
        <a:p>
          <a:endParaRPr lang="en-GB" sz="1000">
            <a:latin typeface="Arial" panose="020B0604020202020204" pitchFamily="34" charset="0"/>
            <a:cs typeface="Arial" panose="020B0604020202020204" pitchFamily="34" charset="0"/>
          </a:endParaRPr>
        </a:p>
      </dgm:t>
    </dgm:pt>
    <dgm:pt modelId="{981E9D5F-BBFF-4481-B33E-2312B24B8C31}">
      <dgm:prSet custT="1"/>
      <dgm:spPr>
        <a:xfrm>
          <a:off x="3994510" y="1646198"/>
          <a:ext cx="599890" cy="299945"/>
        </a:xfrm>
        <a:prstGeom prst="rect">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gm:spPr>
      <dgm:t>
        <a:bodyPr/>
        <a:lstStyle/>
        <a:p>
          <a:pPr>
            <a:buNone/>
          </a:pPr>
          <a:r>
            <a:rPr lang="en-GB" sz="9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Local Unit 1</a:t>
          </a:r>
        </a:p>
      </dgm:t>
    </dgm:pt>
    <dgm:pt modelId="{8AD3BDCC-E65B-48BD-A4C0-B5B30BB8E96E}" type="parTrans" cxnId="{5ED00D8F-C508-459F-BB69-F22277D55C2F}">
      <dgm:prSet/>
      <dgm:spPr>
        <a:xfrm>
          <a:off x="4294456" y="1520221"/>
          <a:ext cx="362933" cy="125977"/>
        </a:xfrm>
        <a:custGeom>
          <a:avLst/>
          <a:gdLst/>
          <a:ahLst/>
          <a:cxnLst/>
          <a:rect l="0" t="0" r="0" b="0"/>
          <a:pathLst>
            <a:path>
              <a:moveTo>
                <a:pt x="362933" y="0"/>
              </a:moveTo>
              <a:lnTo>
                <a:pt x="362933" y="62988"/>
              </a:lnTo>
              <a:lnTo>
                <a:pt x="0" y="62988"/>
              </a:lnTo>
              <a:lnTo>
                <a:pt x="0" y="125977"/>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en-GB" sz="1000">
            <a:latin typeface="Arial" panose="020B0604020202020204" pitchFamily="34" charset="0"/>
            <a:cs typeface="Arial" panose="020B0604020202020204" pitchFamily="34" charset="0"/>
          </a:endParaRPr>
        </a:p>
      </dgm:t>
    </dgm:pt>
    <dgm:pt modelId="{A2811678-7520-411F-98D2-7F1BAD8B17EE}" type="sibTrans" cxnId="{5ED00D8F-C508-459F-BB69-F22277D55C2F}">
      <dgm:prSet/>
      <dgm:spPr/>
      <dgm:t>
        <a:bodyPr/>
        <a:lstStyle/>
        <a:p>
          <a:endParaRPr lang="en-GB" sz="1000">
            <a:latin typeface="Arial" panose="020B0604020202020204" pitchFamily="34" charset="0"/>
            <a:cs typeface="Arial" panose="020B0604020202020204" pitchFamily="34" charset="0"/>
          </a:endParaRPr>
        </a:p>
      </dgm:t>
    </dgm:pt>
    <dgm:pt modelId="{72C453C6-F74D-47DD-9C78-4153D5D3DC24}">
      <dgm:prSet custT="1"/>
      <dgm:spPr>
        <a:xfrm>
          <a:off x="4720378" y="1646198"/>
          <a:ext cx="599890" cy="299945"/>
        </a:xfrm>
        <a:prstGeom prst="rect">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gm:spPr>
      <dgm:t>
        <a:bodyPr/>
        <a:lstStyle/>
        <a:p>
          <a:pPr>
            <a:buNone/>
          </a:pPr>
          <a:r>
            <a:rPr lang="en-GB" sz="9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Local Unit 2</a:t>
          </a:r>
        </a:p>
      </dgm:t>
    </dgm:pt>
    <dgm:pt modelId="{70AE065B-22CC-45D1-B52A-D548223B6023}" type="parTrans" cxnId="{140CF459-3A38-4F16-A3BC-B9A597DFB04D}">
      <dgm:prSet/>
      <dgm:spPr>
        <a:xfrm>
          <a:off x="4657389" y="1520221"/>
          <a:ext cx="362933" cy="125977"/>
        </a:xfrm>
        <a:custGeom>
          <a:avLst/>
          <a:gdLst/>
          <a:ahLst/>
          <a:cxnLst/>
          <a:rect l="0" t="0" r="0" b="0"/>
          <a:pathLst>
            <a:path>
              <a:moveTo>
                <a:pt x="0" y="0"/>
              </a:moveTo>
              <a:lnTo>
                <a:pt x="0" y="62988"/>
              </a:lnTo>
              <a:lnTo>
                <a:pt x="362933" y="62988"/>
              </a:lnTo>
              <a:lnTo>
                <a:pt x="362933" y="125977"/>
              </a:lnTo>
            </a:path>
          </a:pathLst>
        </a:custGeom>
        <a:noFill/>
        <a:ln w="12700" cap="flat" cmpd="sng" algn="ctr">
          <a:solidFill>
            <a:sysClr val="windowText" lastClr="000000">
              <a:shade val="80000"/>
              <a:hueOff val="0"/>
              <a:satOff val="0"/>
              <a:lumOff val="0"/>
              <a:alphaOff val="0"/>
            </a:sysClr>
          </a:solidFill>
          <a:prstDash val="solid"/>
          <a:miter lim="800000"/>
        </a:ln>
        <a:effectLst/>
      </dgm:spPr>
      <dgm:t>
        <a:bodyPr/>
        <a:lstStyle/>
        <a:p>
          <a:endParaRPr lang="en-GB" sz="1000">
            <a:latin typeface="Arial" panose="020B0604020202020204" pitchFamily="34" charset="0"/>
            <a:cs typeface="Arial" panose="020B0604020202020204" pitchFamily="34" charset="0"/>
          </a:endParaRPr>
        </a:p>
      </dgm:t>
    </dgm:pt>
    <dgm:pt modelId="{B5426CC3-C009-4AEC-A384-8CF3F5EA27E4}" type="sibTrans" cxnId="{140CF459-3A38-4F16-A3BC-B9A597DFB04D}">
      <dgm:prSet/>
      <dgm:spPr/>
      <dgm:t>
        <a:bodyPr/>
        <a:lstStyle/>
        <a:p>
          <a:endParaRPr lang="en-GB" sz="1000">
            <a:latin typeface="Arial" panose="020B0604020202020204" pitchFamily="34" charset="0"/>
            <a:cs typeface="Arial" panose="020B0604020202020204" pitchFamily="34" charset="0"/>
          </a:endParaRPr>
        </a:p>
      </dgm:t>
    </dgm:pt>
    <dgm:pt modelId="{5793132D-7778-46B4-BFDB-BF0E4D4746DC}" type="pres">
      <dgm:prSet presAssocID="{D41505B4-E5AB-4671-ACA4-45A75196C3EE}" presName="hierChild1" presStyleCnt="0">
        <dgm:presLayoutVars>
          <dgm:orgChart val="1"/>
          <dgm:chPref val="1"/>
          <dgm:dir/>
          <dgm:animOne val="branch"/>
          <dgm:animLvl val="lvl"/>
          <dgm:resizeHandles/>
        </dgm:presLayoutVars>
      </dgm:prSet>
      <dgm:spPr/>
    </dgm:pt>
    <dgm:pt modelId="{57AC96BB-109C-4701-AA02-40383BB856C6}" type="pres">
      <dgm:prSet presAssocID="{49A80D7D-DB8D-4AF0-AD6C-52BBBE15E846}" presName="hierRoot1" presStyleCnt="0">
        <dgm:presLayoutVars>
          <dgm:hierBranch val="init"/>
        </dgm:presLayoutVars>
      </dgm:prSet>
      <dgm:spPr/>
    </dgm:pt>
    <dgm:pt modelId="{BD759DE4-5CC2-495B-A3DC-A917E97AB638}" type="pres">
      <dgm:prSet presAssocID="{49A80D7D-DB8D-4AF0-AD6C-52BBBE15E846}" presName="rootComposite1" presStyleCnt="0"/>
      <dgm:spPr/>
    </dgm:pt>
    <dgm:pt modelId="{E36266E7-FBA0-4818-8E83-0BA7B0937D69}" type="pres">
      <dgm:prSet presAssocID="{49A80D7D-DB8D-4AF0-AD6C-52BBBE15E846}" presName="rootText1" presStyleLbl="node0" presStyleIdx="0" presStyleCnt="1" custScaleX="641092" custLinFactNeighborX="73817" custLinFactNeighborY="-40835">
        <dgm:presLayoutVars>
          <dgm:chPref val="3"/>
        </dgm:presLayoutVars>
      </dgm:prSet>
      <dgm:spPr/>
    </dgm:pt>
    <dgm:pt modelId="{60EA3FD1-6500-44C8-8A00-3AD26B46614D}" type="pres">
      <dgm:prSet presAssocID="{49A80D7D-DB8D-4AF0-AD6C-52BBBE15E846}" presName="rootConnector1" presStyleLbl="node1" presStyleIdx="0" presStyleCnt="0"/>
      <dgm:spPr/>
    </dgm:pt>
    <dgm:pt modelId="{183D86BF-1724-450F-BEEA-D1DF4D411344}" type="pres">
      <dgm:prSet presAssocID="{49A80D7D-DB8D-4AF0-AD6C-52BBBE15E846}" presName="hierChild2" presStyleCnt="0"/>
      <dgm:spPr/>
    </dgm:pt>
    <dgm:pt modelId="{71889616-42A8-40AD-A7FB-EB739CE65593}" type="pres">
      <dgm:prSet presAssocID="{F8571DB6-5C60-437B-9570-411959514213}" presName="Name37" presStyleLbl="parChTrans1D2" presStyleIdx="0" presStyleCnt="2"/>
      <dgm:spPr/>
    </dgm:pt>
    <dgm:pt modelId="{EA389B1E-6704-455E-987B-1443B8915B3A}" type="pres">
      <dgm:prSet presAssocID="{F22000EB-D0C5-4817-B029-517551689548}" presName="hierRoot2" presStyleCnt="0">
        <dgm:presLayoutVars>
          <dgm:hierBranch/>
        </dgm:presLayoutVars>
      </dgm:prSet>
      <dgm:spPr/>
    </dgm:pt>
    <dgm:pt modelId="{B524C5F5-DEBB-44D2-8C6C-B455D0E2E055}" type="pres">
      <dgm:prSet presAssocID="{F22000EB-D0C5-4817-B029-517551689548}" presName="rootComposite" presStyleCnt="0"/>
      <dgm:spPr/>
    </dgm:pt>
    <dgm:pt modelId="{26B8DAFA-0C90-4798-B519-9DC3C257BB13}" type="pres">
      <dgm:prSet presAssocID="{F22000EB-D0C5-4817-B029-517551689548}" presName="rootText" presStyleLbl="node2" presStyleIdx="0" presStyleCnt="2" custScaleX="339575" custLinFactNeighborX="20064">
        <dgm:presLayoutVars>
          <dgm:chPref val="3"/>
        </dgm:presLayoutVars>
      </dgm:prSet>
      <dgm:spPr/>
    </dgm:pt>
    <dgm:pt modelId="{7A36E656-A2C9-4E04-94A8-48F5D5D9800F}" type="pres">
      <dgm:prSet presAssocID="{F22000EB-D0C5-4817-B029-517551689548}" presName="rootConnector" presStyleLbl="node2" presStyleIdx="0" presStyleCnt="2"/>
      <dgm:spPr/>
    </dgm:pt>
    <dgm:pt modelId="{7889AD12-7BE6-4EC6-ABAF-F93F45CB1665}" type="pres">
      <dgm:prSet presAssocID="{F22000EB-D0C5-4817-B029-517551689548}" presName="hierChild4" presStyleCnt="0"/>
      <dgm:spPr/>
    </dgm:pt>
    <dgm:pt modelId="{491F58AD-5FF1-4EAE-BFB3-E961FAC5CD6B}" type="pres">
      <dgm:prSet presAssocID="{B4AAE241-8AE6-4B85-8045-498B6AFA7D4D}" presName="Name35" presStyleLbl="parChTrans1D3" presStyleIdx="0" presStyleCnt="8"/>
      <dgm:spPr/>
    </dgm:pt>
    <dgm:pt modelId="{6DE29267-06FC-4D42-A63B-94FF0227B1B8}" type="pres">
      <dgm:prSet presAssocID="{A69252D7-EE61-4C2A-BA87-EB0F41C4A1E7}" presName="hierRoot2" presStyleCnt="0">
        <dgm:presLayoutVars>
          <dgm:hierBranch val="init"/>
        </dgm:presLayoutVars>
      </dgm:prSet>
      <dgm:spPr/>
    </dgm:pt>
    <dgm:pt modelId="{410A6792-B3A5-4B0D-96B8-BCC176CEB732}" type="pres">
      <dgm:prSet presAssocID="{A69252D7-EE61-4C2A-BA87-EB0F41C4A1E7}" presName="rootComposite" presStyleCnt="0"/>
      <dgm:spPr/>
    </dgm:pt>
    <dgm:pt modelId="{356D7ED5-E16A-4119-8AC5-4AF71B07FD33}" type="pres">
      <dgm:prSet presAssocID="{A69252D7-EE61-4C2A-BA87-EB0F41C4A1E7}" presName="rootText" presStyleLbl="node3" presStyleIdx="0" presStyleCnt="8">
        <dgm:presLayoutVars>
          <dgm:chPref val="3"/>
        </dgm:presLayoutVars>
      </dgm:prSet>
      <dgm:spPr/>
    </dgm:pt>
    <dgm:pt modelId="{00D7EE10-0C85-4EDF-8BA0-39D4E8EE1851}" type="pres">
      <dgm:prSet presAssocID="{A69252D7-EE61-4C2A-BA87-EB0F41C4A1E7}" presName="rootConnector" presStyleLbl="node3" presStyleIdx="0" presStyleCnt="8"/>
      <dgm:spPr/>
    </dgm:pt>
    <dgm:pt modelId="{D25E5C55-6C7E-4FBE-933E-8EB60676A1AA}" type="pres">
      <dgm:prSet presAssocID="{A69252D7-EE61-4C2A-BA87-EB0F41C4A1E7}" presName="hierChild4" presStyleCnt="0"/>
      <dgm:spPr/>
    </dgm:pt>
    <dgm:pt modelId="{9DC7C95B-C869-419A-946C-B1248A0DCC14}" type="pres">
      <dgm:prSet presAssocID="{A69252D7-EE61-4C2A-BA87-EB0F41C4A1E7}" presName="hierChild5" presStyleCnt="0"/>
      <dgm:spPr/>
    </dgm:pt>
    <dgm:pt modelId="{782A954C-C6D7-4C40-AAE8-12C2BFE10F97}" type="pres">
      <dgm:prSet presAssocID="{2FD92E22-43D2-4857-BA13-436092E8149D}" presName="Name35" presStyleLbl="parChTrans1D3" presStyleIdx="1" presStyleCnt="8"/>
      <dgm:spPr/>
    </dgm:pt>
    <dgm:pt modelId="{4B63A137-5665-4319-BE73-A987AB705535}" type="pres">
      <dgm:prSet presAssocID="{EC92FF90-C929-4E28-97EF-5BD94F210D39}" presName="hierRoot2" presStyleCnt="0">
        <dgm:presLayoutVars>
          <dgm:hierBranch val="init"/>
        </dgm:presLayoutVars>
      </dgm:prSet>
      <dgm:spPr/>
    </dgm:pt>
    <dgm:pt modelId="{B5D2AE9F-6DE5-410E-B06B-2B3316FF64AD}" type="pres">
      <dgm:prSet presAssocID="{EC92FF90-C929-4E28-97EF-5BD94F210D39}" presName="rootComposite" presStyleCnt="0"/>
      <dgm:spPr/>
    </dgm:pt>
    <dgm:pt modelId="{1D226443-E1A8-462F-8A24-C4CE9AB006BD}" type="pres">
      <dgm:prSet presAssocID="{EC92FF90-C929-4E28-97EF-5BD94F210D39}" presName="rootText" presStyleLbl="node3" presStyleIdx="1" presStyleCnt="8">
        <dgm:presLayoutVars>
          <dgm:chPref val="3"/>
        </dgm:presLayoutVars>
      </dgm:prSet>
      <dgm:spPr/>
    </dgm:pt>
    <dgm:pt modelId="{8DA01A62-2741-477A-841A-7A94B4114626}" type="pres">
      <dgm:prSet presAssocID="{EC92FF90-C929-4E28-97EF-5BD94F210D39}" presName="rootConnector" presStyleLbl="node3" presStyleIdx="1" presStyleCnt="8"/>
      <dgm:spPr/>
    </dgm:pt>
    <dgm:pt modelId="{E8FE9439-EE06-46BC-A47A-65EB25F69CEB}" type="pres">
      <dgm:prSet presAssocID="{EC92FF90-C929-4E28-97EF-5BD94F210D39}" presName="hierChild4" presStyleCnt="0"/>
      <dgm:spPr/>
    </dgm:pt>
    <dgm:pt modelId="{8ACDBC34-7EE5-4672-93E6-A1997F6E0500}" type="pres">
      <dgm:prSet presAssocID="{EC92FF90-C929-4E28-97EF-5BD94F210D39}" presName="hierChild5" presStyleCnt="0"/>
      <dgm:spPr/>
    </dgm:pt>
    <dgm:pt modelId="{459ED344-C2E5-4960-9C18-CE1791089D06}" type="pres">
      <dgm:prSet presAssocID="{EB2D0182-D046-4B37-BC9A-177BCE4196C5}" presName="Name35" presStyleLbl="parChTrans1D3" presStyleIdx="2" presStyleCnt="8"/>
      <dgm:spPr/>
    </dgm:pt>
    <dgm:pt modelId="{81FCDC15-A137-4B24-B3C5-A68F332469C8}" type="pres">
      <dgm:prSet presAssocID="{CB31DB0D-1D6C-49E3-811A-C16914263743}" presName="hierRoot2" presStyleCnt="0">
        <dgm:presLayoutVars>
          <dgm:hierBranch/>
        </dgm:presLayoutVars>
      </dgm:prSet>
      <dgm:spPr/>
    </dgm:pt>
    <dgm:pt modelId="{116AC1F2-FF6D-4067-AF4B-E97633C0502B}" type="pres">
      <dgm:prSet presAssocID="{CB31DB0D-1D6C-49E3-811A-C16914263743}" presName="rootComposite" presStyleCnt="0"/>
      <dgm:spPr/>
    </dgm:pt>
    <dgm:pt modelId="{7D40E005-1EEE-4C1B-8DC9-E5BE15E4F83F}" type="pres">
      <dgm:prSet presAssocID="{CB31DB0D-1D6C-49E3-811A-C16914263743}" presName="rootText" presStyleLbl="node3" presStyleIdx="2" presStyleCnt="8">
        <dgm:presLayoutVars>
          <dgm:chPref val="3"/>
        </dgm:presLayoutVars>
      </dgm:prSet>
      <dgm:spPr/>
    </dgm:pt>
    <dgm:pt modelId="{06EA6BC4-B3B6-4A2B-BA95-3E63F2AECDCD}" type="pres">
      <dgm:prSet presAssocID="{CB31DB0D-1D6C-49E3-811A-C16914263743}" presName="rootConnector" presStyleLbl="node3" presStyleIdx="2" presStyleCnt="8"/>
      <dgm:spPr/>
    </dgm:pt>
    <dgm:pt modelId="{13F980CE-D1F8-452B-BD1F-7B568FF374E2}" type="pres">
      <dgm:prSet presAssocID="{CB31DB0D-1D6C-49E3-811A-C16914263743}" presName="hierChild4" presStyleCnt="0"/>
      <dgm:spPr/>
    </dgm:pt>
    <dgm:pt modelId="{B6A12BC3-F3FA-458E-8F29-80FCB6A64F4D}" type="pres">
      <dgm:prSet presAssocID="{7A69604A-D197-4631-8B76-9A6BFD52631C}" presName="Name35" presStyleLbl="parChTrans1D4" presStyleIdx="0" presStyleCnt="5"/>
      <dgm:spPr/>
    </dgm:pt>
    <dgm:pt modelId="{16A801FF-1B07-4742-BE42-F803637084BC}" type="pres">
      <dgm:prSet presAssocID="{CEB9EB83-8EBC-4250-A79A-A22D2877BFD9}" presName="hierRoot2" presStyleCnt="0">
        <dgm:presLayoutVars>
          <dgm:hierBranch/>
        </dgm:presLayoutVars>
      </dgm:prSet>
      <dgm:spPr/>
    </dgm:pt>
    <dgm:pt modelId="{C3A8E6FB-AC16-4CA1-B94F-7A42B390F03A}" type="pres">
      <dgm:prSet presAssocID="{CEB9EB83-8EBC-4250-A79A-A22D2877BFD9}" presName="rootComposite" presStyleCnt="0"/>
      <dgm:spPr/>
    </dgm:pt>
    <dgm:pt modelId="{25131E84-9D61-41E4-A28A-2D72FEA19328}" type="pres">
      <dgm:prSet presAssocID="{CEB9EB83-8EBC-4250-A79A-A22D2877BFD9}" presName="rootText" presStyleLbl="node4" presStyleIdx="0" presStyleCnt="5">
        <dgm:presLayoutVars>
          <dgm:chPref val="3"/>
        </dgm:presLayoutVars>
      </dgm:prSet>
      <dgm:spPr/>
    </dgm:pt>
    <dgm:pt modelId="{94C7E762-F02B-41D1-8B2A-57D7A5C59B7D}" type="pres">
      <dgm:prSet presAssocID="{CEB9EB83-8EBC-4250-A79A-A22D2877BFD9}" presName="rootConnector" presStyleLbl="node4" presStyleIdx="0" presStyleCnt="5"/>
      <dgm:spPr/>
    </dgm:pt>
    <dgm:pt modelId="{ACFB7545-DDCD-4D25-948E-BBA6AE570A76}" type="pres">
      <dgm:prSet presAssocID="{CEB9EB83-8EBC-4250-A79A-A22D2877BFD9}" presName="hierChild4" presStyleCnt="0"/>
      <dgm:spPr/>
    </dgm:pt>
    <dgm:pt modelId="{9EF954E4-5BDB-4F22-9368-29F3B6F14F22}" type="pres">
      <dgm:prSet presAssocID="{CEB9EB83-8EBC-4250-A79A-A22D2877BFD9}" presName="hierChild5" presStyleCnt="0"/>
      <dgm:spPr/>
    </dgm:pt>
    <dgm:pt modelId="{BDBF6462-95DF-4EBC-9DCC-A0D3EF2642E8}" type="pres">
      <dgm:prSet presAssocID="{F173F4FF-3FDE-4FB0-B3C4-593AC769E980}" presName="Name35" presStyleLbl="parChTrans1D4" presStyleIdx="1" presStyleCnt="5"/>
      <dgm:spPr/>
    </dgm:pt>
    <dgm:pt modelId="{F64DB14E-DCC7-46D9-9126-3F37CC343AE4}" type="pres">
      <dgm:prSet presAssocID="{1E662B9A-AD01-41D6-9FB8-111F3A7EAE60}" presName="hierRoot2" presStyleCnt="0">
        <dgm:presLayoutVars>
          <dgm:hierBranch val="init"/>
        </dgm:presLayoutVars>
      </dgm:prSet>
      <dgm:spPr/>
    </dgm:pt>
    <dgm:pt modelId="{0F69B9A4-3F78-480D-9924-CCE363BF7C52}" type="pres">
      <dgm:prSet presAssocID="{1E662B9A-AD01-41D6-9FB8-111F3A7EAE60}" presName="rootComposite" presStyleCnt="0"/>
      <dgm:spPr/>
    </dgm:pt>
    <dgm:pt modelId="{685FE7D6-844A-4EF6-9E8B-874C6383137E}" type="pres">
      <dgm:prSet presAssocID="{1E662B9A-AD01-41D6-9FB8-111F3A7EAE60}" presName="rootText" presStyleLbl="node4" presStyleIdx="1" presStyleCnt="5">
        <dgm:presLayoutVars>
          <dgm:chPref val="3"/>
        </dgm:presLayoutVars>
      </dgm:prSet>
      <dgm:spPr/>
    </dgm:pt>
    <dgm:pt modelId="{AA416ADE-EB39-4880-BE84-DABDDE8E2578}" type="pres">
      <dgm:prSet presAssocID="{1E662B9A-AD01-41D6-9FB8-111F3A7EAE60}" presName="rootConnector" presStyleLbl="node4" presStyleIdx="1" presStyleCnt="5"/>
      <dgm:spPr/>
    </dgm:pt>
    <dgm:pt modelId="{70DBFA41-0B8E-44AF-BC56-3A82C39C73DA}" type="pres">
      <dgm:prSet presAssocID="{1E662B9A-AD01-41D6-9FB8-111F3A7EAE60}" presName="hierChild4" presStyleCnt="0"/>
      <dgm:spPr/>
    </dgm:pt>
    <dgm:pt modelId="{2DE5E7B5-11C9-4732-A040-7F361C3BD6BC}" type="pres">
      <dgm:prSet presAssocID="{1E662B9A-AD01-41D6-9FB8-111F3A7EAE60}" presName="hierChild5" presStyleCnt="0"/>
      <dgm:spPr/>
    </dgm:pt>
    <dgm:pt modelId="{33E3FE76-D751-44E1-9A65-EFC5EA215A73}" type="pres">
      <dgm:prSet presAssocID="{CB31DB0D-1D6C-49E3-811A-C16914263743}" presName="hierChild5" presStyleCnt="0"/>
      <dgm:spPr/>
    </dgm:pt>
    <dgm:pt modelId="{2A5180BF-9FD8-48A9-9580-FCDEFFA45939}" type="pres">
      <dgm:prSet presAssocID="{F22000EB-D0C5-4817-B029-517551689548}" presName="hierChild5" presStyleCnt="0"/>
      <dgm:spPr/>
    </dgm:pt>
    <dgm:pt modelId="{2C8E7CBA-7A3D-480D-86A0-D5D752A0B93B}" type="pres">
      <dgm:prSet presAssocID="{59D0C756-B72E-41F2-8791-BF3D14A935A8}" presName="Name37" presStyleLbl="parChTrans1D2" presStyleIdx="1" presStyleCnt="2"/>
      <dgm:spPr/>
    </dgm:pt>
    <dgm:pt modelId="{D337D99B-40B0-4484-9A5B-2F0F68D8033C}" type="pres">
      <dgm:prSet presAssocID="{AB37C5D7-2068-450C-831D-CD9B0F181481}" presName="hierRoot2" presStyleCnt="0">
        <dgm:presLayoutVars>
          <dgm:hierBranch/>
        </dgm:presLayoutVars>
      </dgm:prSet>
      <dgm:spPr/>
    </dgm:pt>
    <dgm:pt modelId="{710D04ED-8E92-43BA-AF42-62223B063C8E}" type="pres">
      <dgm:prSet presAssocID="{AB37C5D7-2068-450C-831D-CD9B0F181481}" presName="rootComposite" presStyleCnt="0"/>
      <dgm:spPr/>
    </dgm:pt>
    <dgm:pt modelId="{757F43BD-E1B2-469E-B3BA-C69C0CA91639}" type="pres">
      <dgm:prSet presAssocID="{AB37C5D7-2068-450C-831D-CD9B0F181481}" presName="rootText" presStyleLbl="node2" presStyleIdx="1" presStyleCnt="2" custScaleX="417573" custLinFactNeighborX="78584">
        <dgm:presLayoutVars>
          <dgm:chPref val="3"/>
        </dgm:presLayoutVars>
      </dgm:prSet>
      <dgm:spPr/>
    </dgm:pt>
    <dgm:pt modelId="{E26A2811-C004-4219-8493-64F09DF45CAF}" type="pres">
      <dgm:prSet presAssocID="{AB37C5D7-2068-450C-831D-CD9B0F181481}" presName="rootConnector" presStyleLbl="node2" presStyleIdx="1" presStyleCnt="2"/>
      <dgm:spPr/>
    </dgm:pt>
    <dgm:pt modelId="{1ECD0373-0957-4C1E-B8B0-0928CFB65F30}" type="pres">
      <dgm:prSet presAssocID="{AB37C5D7-2068-450C-831D-CD9B0F181481}" presName="hierChild4" presStyleCnt="0"/>
      <dgm:spPr/>
    </dgm:pt>
    <dgm:pt modelId="{7FB2C1F5-B903-4B45-8250-FB9A0413FCCA}" type="pres">
      <dgm:prSet presAssocID="{D186597A-381D-4F10-8714-1B3C59ADCA85}" presName="Name35" presStyleLbl="parChTrans1D3" presStyleIdx="3" presStyleCnt="8"/>
      <dgm:spPr/>
    </dgm:pt>
    <dgm:pt modelId="{B730CE84-D688-4BC4-9031-54BB3286D337}" type="pres">
      <dgm:prSet presAssocID="{CD9598DF-4C84-4BE4-B924-51D249A76293}" presName="hierRoot2" presStyleCnt="0">
        <dgm:presLayoutVars>
          <dgm:hierBranch val="init"/>
        </dgm:presLayoutVars>
      </dgm:prSet>
      <dgm:spPr/>
    </dgm:pt>
    <dgm:pt modelId="{FD1628F3-B205-4D78-9D83-64FC5757BB5C}" type="pres">
      <dgm:prSet presAssocID="{CD9598DF-4C84-4BE4-B924-51D249A76293}" presName="rootComposite" presStyleCnt="0"/>
      <dgm:spPr/>
    </dgm:pt>
    <dgm:pt modelId="{CC7B46FA-818A-49D7-9878-EB49E7672A0B}" type="pres">
      <dgm:prSet presAssocID="{CD9598DF-4C84-4BE4-B924-51D249A76293}" presName="rootText" presStyleLbl="node3" presStyleIdx="3" presStyleCnt="8" custLinFactNeighborX="-12243" custLinFactNeighborY="1776">
        <dgm:presLayoutVars>
          <dgm:chPref val="3"/>
        </dgm:presLayoutVars>
      </dgm:prSet>
      <dgm:spPr/>
    </dgm:pt>
    <dgm:pt modelId="{9DFCF830-46F0-475B-8145-9AFBDA574CE7}" type="pres">
      <dgm:prSet presAssocID="{CD9598DF-4C84-4BE4-B924-51D249A76293}" presName="rootConnector" presStyleLbl="node3" presStyleIdx="3" presStyleCnt="8"/>
      <dgm:spPr/>
    </dgm:pt>
    <dgm:pt modelId="{EF8EB683-9FF6-4878-987D-C77546570792}" type="pres">
      <dgm:prSet presAssocID="{CD9598DF-4C84-4BE4-B924-51D249A76293}" presName="hierChild4" presStyleCnt="0"/>
      <dgm:spPr/>
    </dgm:pt>
    <dgm:pt modelId="{AD282982-372B-44D5-A4B8-A43F2C251EF4}" type="pres">
      <dgm:prSet presAssocID="{CD9598DF-4C84-4BE4-B924-51D249A76293}" presName="hierChild5" presStyleCnt="0"/>
      <dgm:spPr/>
    </dgm:pt>
    <dgm:pt modelId="{08E30461-1DDF-4FB5-A273-8D70BFF95E03}" type="pres">
      <dgm:prSet presAssocID="{BD679DEF-51FE-407B-82A7-57E42658E464}" presName="Name35" presStyleLbl="parChTrans1D3" presStyleIdx="4" presStyleCnt="8"/>
      <dgm:spPr/>
    </dgm:pt>
    <dgm:pt modelId="{69F5F471-BA60-4519-89EC-14CC0E04DFA3}" type="pres">
      <dgm:prSet presAssocID="{A23DE6EB-5BEA-43D1-83B4-F0636641D256}" presName="hierRoot2" presStyleCnt="0">
        <dgm:presLayoutVars>
          <dgm:hierBranch val="init"/>
        </dgm:presLayoutVars>
      </dgm:prSet>
      <dgm:spPr/>
    </dgm:pt>
    <dgm:pt modelId="{1B11FDD9-F47B-41B6-ADFD-C855BA30FEF9}" type="pres">
      <dgm:prSet presAssocID="{A23DE6EB-5BEA-43D1-83B4-F0636641D256}" presName="rootComposite" presStyleCnt="0"/>
      <dgm:spPr/>
    </dgm:pt>
    <dgm:pt modelId="{9D1A53C2-B774-4D60-B79B-F0BE05958B10}" type="pres">
      <dgm:prSet presAssocID="{A23DE6EB-5BEA-43D1-83B4-F0636641D256}" presName="rootText" presStyleLbl="node3" presStyleIdx="4" presStyleCnt="8" custLinFactNeighborX="-2101" custLinFactNeighborY="1515">
        <dgm:presLayoutVars>
          <dgm:chPref val="3"/>
        </dgm:presLayoutVars>
      </dgm:prSet>
      <dgm:spPr/>
    </dgm:pt>
    <dgm:pt modelId="{7534502B-3279-4F96-8F2F-CB693CE263E2}" type="pres">
      <dgm:prSet presAssocID="{A23DE6EB-5BEA-43D1-83B4-F0636641D256}" presName="rootConnector" presStyleLbl="node3" presStyleIdx="4" presStyleCnt="8"/>
      <dgm:spPr/>
    </dgm:pt>
    <dgm:pt modelId="{5B7F6B41-749F-4C25-9038-C2B3708CC93A}" type="pres">
      <dgm:prSet presAssocID="{A23DE6EB-5BEA-43D1-83B4-F0636641D256}" presName="hierChild4" presStyleCnt="0"/>
      <dgm:spPr/>
    </dgm:pt>
    <dgm:pt modelId="{D176E9E3-0984-4A49-8E10-F97E2A858D57}" type="pres">
      <dgm:prSet presAssocID="{A23DE6EB-5BEA-43D1-83B4-F0636641D256}" presName="hierChild5" presStyleCnt="0"/>
      <dgm:spPr/>
    </dgm:pt>
    <dgm:pt modelId="{E8FFB074-F291-43DB-8C86-3C417F255DBC}" type="pres">
      <dgm:prSet presAssocID="{6D8BAB7A-D58E-431D-A9AD-9B3DEB5BEC91}" presName="Name35" presStyleLbl="parChTrans1D3" presStyleIdx="5" presStyleCnt="8"/>
      <dgm:spPr/>
    </dgm:pt>
    <dgm:pt modelId="{5AF4D0CF-DDD7-4D4C-A163-E87D4A4A3669}" type="pres">
      <dgm:prSet presAssocID="{ADCDFEB3-9119-4928-ABAA-10A20B75D3E6}" presName="hierRoot2" presStyleCnt="0">
        <dgm:presLayoutVars>
          <dgm:hierBranch val="init"/>
        </dgm:presLayoutVars>
      </dgm:prSet>
      <dgm:spPr/>
    </dgm:pt>
    <dgm:pt modelId="{2FF5A367-305E-4A80-9B64-C213967C7A56}" type="pres">
      <dgm:prSet presAssocID="{ADCDFEB3-9119-4928-ABAA-10A20B75D3E6}" presName="rootComposite" presStyleCnt="0"/>
      <dgm:spPr/>
    </dgm:pt>
    <dgm:pt modelId="{A8E3470C-BB75-44C9-B910-09F82B123CF5}" type="pres">
      <dgm:prSet presAssocID="{ADCDFEB3-9119-4928-ABAA-10A20B75D3E6}" presName="rootText" presStyleLbl="node3" presStyleIdx="5" presStyleCnt="8">
        <dgm:presLayoutVars>
          <dgm:chPref val="3"/>
        </dgm:presLayoutVars>
      </dgm:prSet>
      <dgm:spPr/>
    </dgm:pt>
    <dgm:pt modelId="{B54F5A2B-6C9E-4DF2-A97B-C53A789F11BC}" type="pres">
      <dgm:prSet presAssocID="{ADCDFEB3-9119-4928-ABAA-10A20B75D3E6}" presName="rootConnector" presStyleLbl="node3" presStyleIdx="5" presStyleCnt="8"/>
      <dgm:spPr/>
    </dgm:pt>
    <dgm:pt modelId="{D621E186-51A3-4817-A0F2-E628912D7EDF}" type="pres">
      <dgm:prSet presAssocID="{ADCDFEB3-9119-4928-ABAA-10A20B75D3E6}" presName="hierChild4" presStyleCnt="0"/>
      <dgm:spPr/>
    </dgm:pt>
    <dgm:pt modelId="{9AE193EC-D067-4A4A-B692-FB5BD3691243}" type="pres">
      <dgm:prSet presAssocID="{ADCDFEB3-9119-4928-ABAA-10A20B75D3E6}" presName="hierChild5" presStyleCnt="0"/>
      <dgm:spPr/>
    </dgm:pt>
    <dgm:pt modelId="{F663C737-83A3-4FEE-9F2F-C241A3A2C8E5}" type="pres">
      <dgm:prSet presAssocID="{2F4EB185-7804-4618-BA92-5950116264BD}" presName="Name35" presStyleLbl="parChTrans1D3" presStyleIdx="6" presStyleCnt="8"/>
      <dgm:spPr/>
    </dgm:pt>
    <dgm:pt modelId="{42E7C4F3-386A-42D8-8905-F5087361F7D1}" type="pres">
      <dgm:prSet presAssocID="{9A061B6C-DE0F-403B-9B3A-766BD25EFC76}" presName="hierRoot2" presStyleCnt="0">
        <dgm:presLayoutVars>
          <dgm:hierBranch/>
        </dgm:presLayoutVars>
      </dgm:prSet>
      <dgm:spPr/>
    </dgm:pt>
    <dgm:pt modelId="{6B55255B-E83B-4D98-BF8E-B82982CD33B5}" type="pres">
      <dgm:prSet presAssocID="{9A061B6C-DE0F-403B-9B3A-766BD25EFC76}" presName="rootComposite" presStyleCnt="0"/>
      <dgm:spPr/>
    </dgm:pt>
    <dgm:pt modelId="{EC7F1464-773B-4FB9-8CF6-47FAA15955EF}" type="pres">
      <dgm:prSet presAssocID="{9A061B6C-DE0F-403B-9B3A-766BD25EFC76}" presName="rootText" presStyleLbl="node3" presStyleIdx="6" presStyleCnt="8">
        <dgm:presLayoutVars>
          <dgm:chPref val="3"/>
        </dgm:presLayoutVars>
      </dgm:prSet>
      <dgm:spPr/>
    </dgm:pt>
    <dgm:pt modelId="{9113C610-D7C9-476B-9350-1A8B60596D43}" type="pres">
      <dgm:prSet presAssocID="{9A061B6C-DE0F-403B-9B3A-766BD25EFC76}" presName="rootConnector" presStyleLbl="node3" presStyleIdx="6" presStyleCnt="8"/>
      <dgm:spPr/>
    </dgm:pt>
    <dgm:pt modelId="{652D8A0C-BE88-4601-9743-D699A477B5DE}" type="pres">
      <dgm:prSet presAssocID="{9A061B6C-DE0F-403B-9B3A-766BD25EFC76}" presName="hierChild4" presStyleCnt="0"/>
      <dgm:spPr/>
    </dgm:pt>
    <dgm:pt modelId="{E80F58EF-DDD7-4FD1-890E-9D57683F8880}" type="pres">
      <dgm:prSet presAssocID="{8AD3BDCC-E65B-48BD-A4C0-B5B30BB8E96E}" presName="Name35" presStyleLbl="parChTrans1D4" presStyleIdx="2" presStyleCnt="5"/>
      <dgm:spPr/>
    </dgm:pt>
    <dgm:pt modelId="{9D760B7E-9CFF-4244-997F-44632DBA41C5}" type="pres">
      <dgm:prSet presAssocID="{981E9D5F-BBFF-4481-B33E-2312B24B8C31}" presName="hierRoot2" presStyleCnt="0">
        <dgm:presLayoutVars>
          <dgm:hierBranch val="init"/>
        </dgm:presLayoutVars>
      </dgm:prSet>
      <dgm:spPr/>
    </dgm:pt>
    <dgm:pt modelId="{024C4EE2-3C13-4209-993D-19B501D98586}" type="pres">
      <dgm:prSet presAssocID="{981E9D5F-BBFF-4481-B33E-2312B24B8C31}" presName="rootComposite" presStyleCnt="0"/>
      <dgm:spPr/>
    </dgm:pt>
    <dgm:pt modelId="{4ECDA54C-4861-47FC-B6A6-B545A45DC389}" type="pres">
      <dgm:prSet presAssocID="{981E9D5F-BBFF-4481-B33E-2312B24B8C31}" presName="rootText" presStyleLbl="node4" presStyleIdx="2" presStyleCnt="5">
        <dgm:presLayoutVars>
          <dgm:chPref val="3"/>
        </dgm:presLayoutVars>
      </dgm:prSet>
      <dgm:spPr/>
    </dgm:pt>
    <dgm:pt modelId="{F9A161AC-4EF7-4870-A0DB-DF4AE167167D}" type="pres">
      <dgm:prSet presAssocID="{981E9D5F-BBFF-4481-B33E-2312B24B8C31}" presName="rootConnector" presStyleLbl="node4" presStyleIdx="2" presStyleCnt="5"/>
      <dgm:spPr/>
    </dgm:pt>
    <dgm:pt modelId="{CFC7957B-4F8A-4D37-BFDD-BCC14EA655A3}" type="pres">
      <dgm:prSet presAssocID="{981E9D5F-BBFF-4481-B33E-2312B24B8C31}" presName="hierChild4" presStyleCnt="0"/>
      <dgm:spPr/>
    </dgm:pt>
    <dgm:pt modelId="{083DF6F3-1CE8-4D15-A72E-B65FC971C942}" type="pres">
      <dgm:prSet presAssocID="{981E9D5F-BBFF-4481-B33E-2312B24B8C31}" presName="hierChild5" presStyleCnt="0"/>
      <dgm:spPr/>
    </dgm:pt>
    <dgm:pt modelId="{6291800B-9EA5-4BBE-B81F-EBA286F0D55F}" type="pres">
      <dgm:prSet presAssocID="{70AE065B-22CC-45D1-B52A-D548223B6023}" presName="Name35" presStyleLbl="parChTrans1D4" presStyleIdx="3" presStyleCnt="5"/>
      <dgm:spPr/>
    </dgm:pt>
    <dgm:pt modelId="{49C15243-3151-413F-A108-FC2CC2702240}" type="pres">
      <dgm:prSet presAssocID="{72C453C6-F74D-47DD-9C78-4153D5D3DC24}" presName="hierRoot2" presStyleCnt="0">
        <dgm:presLayoutVars>
          <dgm:hierBranch val="init"/>
        </dgm:presLayoutVars>
      </dgm:prSet>
      <dgm:spPr/>
    </dgm:pt>
    <dgm:pt modelId="{DAD6FAA1-2CAA-4E7A-A6D2-E77103ABD89F}" type="pres">
      <dgm:prSet presAssocID="{72C453C6-F74D-47DD-9C78-4153D5D3DC24}" presName="rootComposite" presStyleCnt="0"/>
      <dgm:spPr/>
    </dgm:pt>
    <dgm:pt modelId="{6AEC9DB9-DB61-46BE-9185-FA2386545176}" type="pres">
      <dgm:prSet presAssocID="{72C453C6-F74D-47DD-9C78-4153D5D3DC24}" presName="rootText" presStyleLbl="node4" presStyleIdx="3" presStyleCnt="5">
        <dgm:presLayoutVars>
          <dgm:chPref val="3"/>
        </dgm:presLayoutVars>
      </dgm:prSet>
      <dgm:spPr/>
    </dgm:pt>
    <dgm:pt modelId="{987D7986-394C-47A5-A6F4-748867FCA316}" type="pres">
      <dgm:prSet presAssocID="{72C453C6-F74D-47DD-9C78-4153D5D3DC24}" presName="rootConnector" presStyleLbl="node4" presStyleIdx="3" presStyleCnt="5"/>
      <dgm:spPr/>
    </dgm:pt>
    <dgm:pt modelId="{19BAB82A-818B-4164-AE96-972BDC897379}" type="pres">
      <dgm:prSet presAssocID="{72C453C6-F74D-47DD-9C78-4153D5D3DC24}" presName="hierChild4" presStyleCnt="0"/>
      <dgm:spPr/>
    </dgm:pt>
    <dgm:pt modelId="{A5889076-ABDA-4943-BEB9-47AB15FDC887}" type="pres">
      <dgm:prSet presAssocID="{72C453C6-F74D-47DD-9C78-4153D5D3DC24}" presName="hierChild5" presStyleCnt="0"/>
      <dgm:spPr/>
    </dgm:pt>
    <dgm:pt modelId="{41C22A81-E19B-45F5-A111-054E23A0AECC}" type="pres">
      <dgm:prSet presAssocID="{9A061B6C-DE0F-403B-9B3A-766BD25EFC76}" presName="hierChild5" presStyleCnt="0"/>
      <dgm:spPr/>
    </dgm:pt>
    <dgm:pt modelId="{266FE3E1-6A8D-4096-B121-E862CB87F442}" type="pres">
      <dgm:prSet presAssocID="{32ECB774-58E6-46F2-A4E5-C60FAC7AB982}" presName="Name35" presStyleLbl="parChTrans1D3" presStyleIdx="7" presStyleCnt="8"/>
      <dgm:spPr/>
    </dgm:pt>
    <dgm:pt modelId="{287A0F88-2275-435C-B09F-1692A87411B2}" type="pres">
      <dgm:prSet presAssocID="{39B7A290-ED4A-4D40-AF90-7B76C093ADB2}" presName="hierRoot2" presStyleCnt="0">
        <dgm:presLayoutVars>
          <dgm:hierBranch val="init"/>
        </dgm:presLayoutVars>
      </dgm:prSet>
      <dgm:spPr/>
    </dgm:pt>
    <dgm:pt modelId="{AC8FFECA-AC41-4D52-B308-313F085B0723}" type="pres">
      <dgm:prSet presAssocID="{39B7A290-ED4A-4D40-AF90-7B76C093ADB2}" presName="rootComposite" presStyleCnt="0"/>
      <dgm:spPr/>
    </dgm:pt>
    <dgm:pt modelId="{E899D79E-0324-472B-B965-2D309F97C109}" type="pres">
      <dgm:prSet presAssocID="{39B7A290-ED4A-4D40-AF90-7B76C093ADB2}" presName="rootText" presStyleLbl="node3" presStyleIdx="7" presStyleCnt="8">
        <dgm:presLayoutVars>
          <dgm:chPref val="3"/>
        </dgm:presLayoutVars>
      </dgm:prSet>
      <dgm:spPr/>
    </dgm:pt>
    <dgm:pt modelId="{801DAA4F-06C8-47C2-AEAD-2CD184BEBF0C}" type="pres">
      <dgm:prSet presAssocID="{39B7A290-ED4A-4D40-AF90-7B76C093ADB2}" presName="rootConnector" presStyleLbl="node3" presStyleIdx="7" presStyleCnt="8"/>
      <dgm:spPr/>
    </dgm:pt>
    <dgm:pt modelId="{93B7F738-170F-46CB-88D0-DA5F90D01FBB}" type="pres">
      <dgm:prSet presAssocID="{39B7A290-ED4A-4D40-AF90-7B76C093ADB2}" presName="hierChild4" presStyleCnt="0"/>
      <dgm:spPr/>
    </dgm:pt>
    <dgm:pt modelId="{2053A6B5-1CB1-49A0-818E-77EADAEEAEBF}" type="pres">
      <dgm:prSet presAssocID="{C71FD621-BC9A-4810-8886-982BDACAF172}" presName="Name37" presStyleLbl="parChTrans1D4" presStyleIdx="4" presStyleCnt="5"/>
      <dgm:spPr/>
    </dgm:pt>
    <dgm:pt modelId="{C5DEAC1C-8764-4EC7-A2C1-B82B739B5956}" type="pres">
      <dgm:prSet presAssocID="{D01A45BB-FE04-4CA7-8210-096BD409832B}" presName="hierRoot2" presStyleCnt="0">
        <dgm:presLayoutVars>
          <dgm:hierBranch val="init"/>
        </dgm:presLayoutVars>
      </dgm:prSet>
      <dgm:spPr/>
    </dgm:pt>
    <dgm:pt modelId="{55FDE462-6EFB-435F-ABC1-86FF554CD389}" type="pres">
      <dgm:prSet presAssocID="{D01A45BB-FE04-4CA7-8210-096BD409832B}" presName="rootComposite" presStyleCnt="0"/>
      <dgm:spPr/>
    </dgm:pt>
    <dgm:pt modelId="{44A40C1F-1A7F-4236-85DC-BFBA37435304}" type="pres">
      <dgm:prSet presAssocID="{D01A45BB-FE04-4CA7-8210-096BD409832B}" presName="rootText" presStyleLbl="node4" presStyleIdx="4" presStyleCnt="5">
        <dgm:presLayoutVars>
          <dgm:chPref val="3"/>
        </dgm:presLayoutVars>
      </dgm:prSet>
      <dgm:spPr/>
    </dgm:pt>
    <dgm:pt modelId="{4CAACB75-3400-4B9F-AC58-E48214C0AC3F}" type="pres">
      <dgm:prSet presAssocID="{D01A45BB-FE04-4CA7-8210-096BD409832B}" presName="rootConnector" presStyleLbl="node4" presStyleIdx="4" presStyleCnt="5"/>
      <dgm:spPr/>
    </dgm:pt>
    <dgm:pt modelId="{7A1FDF38-D1B5-4669-8457-ED65AF26BC8C}" type="pres">
      <dgm:prSet presAssocID="{D01A45BB-FE04-4CA7-8210-096BD409832B}" presName="hierChild4" presStyleCnt="0"/>
      <dgm:spPr/>
    </dgm:pt>
    <dgm:pt modelId="{09604FF2-C4AA-43A5-97B4-74A586A31AC1}" type="pres">
      <dgm:prSet presAssocID="{D01A45BB-FE04-4CA7-8210-096BD409832B}" presName="hierChild5" presStyleCnt="0"/>
      <dgm:spPr/>
    </dgm:pt>
    <dgm:pt modelId="{F95EC489-E411-4C58-8ACF-1D223B88A2D0}" type="pres">
      <dgm:prSet presAssocID="{39B7A290-ED4A-4D40-AF90-7B76C093ADB2}" presName="hierChild5" presStyleCnt="0"/>
      <dgm:spPr/>
    </dgm:pt>
    <dgm:pt modelId="{63770519-5522-43C3-A465-EFE543E0D97E}" type="pres">
      <dgm:prSet presAssocID="{AB37C5D7-2068-450C-831D-CD9B0F181481}" presName="hierChild5" presStyleCnt="0"/>
      <dgm:spPr/>
    </dgm:pt>
    <dgm:pt modelId="{EBF38BF2-87DB-463D-A4BA-B6F331EDFEDE}" type="pres">
      <dgm:prSet presAssocID="{49A80D7D-DB8D-4AF0-AD6C-52BBBE15E846}" presName="hierChild3" presStyleCnt="0"/>
      <dgm:spPr/>
    </dgm:pt>
  </dgm:ptLst>
  <dgm:cxnLst>
    <dgm:cxn modelId="{00C96607-5D1C-4F94-9BCE-72B7730A004B}" type="presOf" srcId="{ADCDFEB3-9119-4928-ABAA-10A20B75D3E6}" destId="{A8E3470C-BB75-44C9-B910-09F82B123CF5}" srcOrd="0" destOrd="0" presId="urn:microsoft.com/office/officeart/2005/8/layout/orgChart1"/>
    <dgm:cxn modelId="{1D50B20E-205B-490E-A838-F8DDD71C327C}" type="presOf" srcId="{2FD92E22-43D2-4857-BA13-436092E8149D}" destId="{782A954C-C6D7-4C40-AAE8-12C2BFE10F97}" srcOrd="0" destOrd="0" presId="urn:microsoft.com/office/officeart/2005/8/layout/orgChart1"/>
    <dgm:cxn modelId="{F445FC0F-D3CB-4841-A6C2-A6330B130D44}" srcId="{D41505B4-E5AB-4671-ACA4-45A75196C3EE}" destId="{49A80D7D-DB8D-4AF0-AD6C-52BBBE15E846}" srcOrd="0" destOrd="0" parTransId="{2B35CEBA-4B9A-4542-8EC1-833A2876B8C7}" sibTransId="{759E139C-F14F-4E68-A91E-13547BE5BACD}"/>
    <dgm:cxn modelId="{C6C4C315-49F4-467F-AB03-4F79321B9B50}" type="presOf" srcId="{B4AAE241-8AE6-4B85-8045-498B6AFA7D4D}" destId="{491F58AD-5FF1-4EAE-BFB3-E961FAC5CD6B}" srcOrd="0" destOrd="0" presId="urn:microsoft.com/office/officeart/2005/8/layout/orgChart1"/>
    <dgm:cxn modelId="{48E51C16-F98D-41CB-9FA2-702E6777FD17}" srcId="{49A80D7D-DB8D-4AF0-AD6C-52BBBE15E846}" destId="{F22000EB-D0C5-4817-B029-517551689548}" srcOrd="0" destOrd="0" parTransId="{F8571DB6-5C60-437B-9570-411959514213}" sibTransId="{DB4C21AE-E26D-4F59-B1CF-FF0DABCD5BCA}"/>
    <dgm:cxn modelId="{106FF916-ADB8-4567-BB41-DFC089A47035}" srcId="{AB37C5D7-2068-450C-831D-CD9B0F181481}" destId="{39B7A290-ED4A-4D40-AF90-7B76C093ADB2}" srcOrd="4" destOrd="0" parTransId="{32ECB774-58E6-46F2-A4E5-C60FAC7AB982}" sibTransId="{E5179373-F936-4014-9E7C-F197D9E058F6}"/>
    <dgm:cxn modelId="{B580871A-470A-4C43-B4EC-32CC69871BAA}" srcId="{49A80D7D-DB8D-4AF0-AD6C-52BBBE15E846}" destId="{AB37C5D7-2068-450C-831D-CD9B0F181481}" srcOrd="1" destOrd="0" parTransId="{59D0C756-B72E-41F2-8791-BF3D14A935A8}" sibTransId="{2FE089D8-BEFE-41AA-BA09-3F11B2AC6359}"/>
    <dgm:cxn modelId="{9FFA3521-FCF2-4425-9D61-5FA4C2E0A23F}" type="presOf" srcId="{39B7A290-ED4A-4D40-AF90-7B76C093ADB2}" destId="{801DAA4F-06C8-47C2-AEAD-2CD184BEBF0C}" srcOrd="1" destOrd="0" presId="urn:microsoft.com/office/officeart/2005/8/layout/orgChart1"/>
    <dgm:cxn modelId="{DE622128-E102-4CDF-BA0D-BE102D38826E}" srcId="{F22000EB-D0C5-4817-B029-517551689548}" destId="{CB31DB0D-1D6C-49E3-811A-C16914263743}" srcOrd="2" destOrd="0" parTransId="{EB2D0182-D046-4B37-BC9A-177BCE4196C5}" sibTransId="{A9DFDE8C-375F-4E4A-A6DA-374459095165}"/>
    <dgm:cxn modelId="{4918312A-91D4-467A-80C6-F613D01DED52}" type="presOf" srcId="{D41505B4-E5AB-4671-ACA4-45A75196C3EE}" destId="{5793132D-7778-46B4-BFDB-BF0E4D4746DC}" srcOrd="0" destOrd="0" presId="urn:microsoft.com/office/officeart/2005/8/layout/orgChart1"/>
    <dgm:cxn modelId="{2E57882B-D9DA-4E39-AC3C-2639C50791CC}" type="presOf" srcId="{70AE065B-22CC-45D1-B52A-D548223B6023}" destId="{6291800B-9EA5-4BBE-B81F-EBA286F0D55F}" srcOrd="0" destOrd="0" presId="urn:microsoft.com/office/officeart/2005/8/layout/orgChart1"/>
    <dgm:cxn modelId="{A5C1C63A-6E06-4203-9832-BDF7A8C33244}" type="presOf" srcId="{F22000EB-D0C5-4817-B029-517551689548}" destId="{26B8DAFA-0C90-4798-B519-9DC3C257BB13}" srcOrd="0" destOrd="0" presId="urn:microsoft.com/office/officeart/2005/8/layout/orgChart1"/>
    <dgm:cxn modelId="{2B76EA3C-5F43-4B39-8DF8-04EA7A1C9057}" type="presOf" srcId="{39B7A290-ED4A-4D40-AF90-7B76C093ADB2}" destId="{E899D79E-0324-472B-B965-2D309F97C109}" srcOrd="0" destOrd="0" presId="urn:microsoft.com/office/officeart/2005/8/layout/orgChart1"/>
    <dgm:cxn modelId="{5779CD3D-5C2D-4331-BBA4-9ACC891F2BF1}" type="presOf" srcId="{8AD3BDCC-E65B-48BD-A4C0-B5B30BB8E96E}" destId="{E80F58EF-DDD7-4FD1-890E-9D57683F8880}" srcOrd="0" destOrd="0" presId="urn:microsoft.com/office/officeart/2005/8/layout/orgChart1"/>
    <dgm:cxn modelId="{AB464D3E-1239-4C84-9016-6B335DADAB2C}" srcId="{CB31DB0D-1D6C-49E3-811A-C16914263743}" destId="{1E662B9A-AD01-41D6-9FB8-111F3A7EAE60}" srcOrd="1" destOrd="0" parTransId="{F173F4FF-3FDE-4FB0-B3C4-593AC769E980}" sibTransId="{78365519-1184-4DFA-AA5D-429AEDAC71B4}"/>
    <dgm:cxn modelId="{0B95A43F-BCCB-4046-9BDC-1008FD5188A7}" type="presOf" srcId="{F22000EB-D0C5-4817-B029-517551689548}" destId="{7A36E656-A2C9-4E04-94A8-48F5D5D9800F}" srcOrd="1" destOrd="0" presId="urn:microsoft.com/office/officeart/2005/8/layout/orgChart1"/>
    <dgm:cxn modelId="{AFA06F5B-F9A9-42D9-80CC-E1513A051297}" type="presOf" srcId="{981E9D5F-BBFF-4481-B33E-2312B24B8C31}" destId="{F9A161AC-4EF7-4870-A0DB-DF4AE167167D}" srcOrd="1" destOrd="0" presId="urn:microsoft.com/office/officeart/2005/8/layout/orgChart1"/>
    <dgm:cxn modelId="{2412F541-7075-43FE-8A8C-711DAA1A6B0A}" type="presOf" srcId="{BD679DEF-51FE-407B-82A7-57E42658E464}" destId="{08E30461-1DDF-4FB5-A273-8D70BFF95E03}" srcOrd="0" destOrd="0" presId="urn:microsoft.com/office/officeart/2005/8/layout/orgChart1"/>
    <dgm:cxn modelId="{36331B45-A91C-480A-B136-645FD7F542CC}" type="presOf" srcId="{AB37C5D7-2068-450C-831D-CD9B0F181481}" destId="{757F43BD-E1B2-469E-B3BA-C69C0CA91639}" srcOrd="0" destOrd="0" presId="urn:microsoft.com/office/officeart/2005/8/layout/orgChart1"/>
    <dgm:cxn modelId="{7A33A069-47EA-4E0A-9EC7-C03B63AB7AD7}" type="presOf" srcId="{EC92FF90-C929-4E28-97EF-5BD94F210D39}" destId="{1D226443-E1A8-462F-8A24-C4CE9AB006BD}" srcOrd="0" destOrd="0" presId="urn:microsoft.com/office/officeart/2005/8/layout/orgChart1"/>
    <dgm:cxn modelId="{7D6C056A-EA76-4AC4-9312-D6011C015C6B}" type="presOf" srcId="{1E662B9A-AD01-41D6-9FB8-111F3A7EAE60}" destId="{685FE7D6-844A-4EF6-9E8B-874C6383137E}" srcOrd="0" destOrd="0" presId="urn:microsoft.com/office/officeart/2005/8/layout/orgChart1"/>
    <dgm:cxn modelId="{BE59414E-37AD-42AE-8461-843EA717895B}" type="presOf" srcId="{6D8BAB7A-D58E-431D-A9AD-9B3DEB5BEC91}" destId="{E8FFB074-F291-43DB-8C86-3C417F255DBC}" srcOrd="0" destOrd="0" presId="urn:microsoft.com/office/officeart/2005/8/layout/orgChart1"/>
    <dgm:cxn modelId="{D02E644E-351A-4ED3-BA7A-E791A895A238}" type="presOf" srcId="{AB37C5D7-2068-450C-831D-CD9B0F181481}" destId="{E26A2811-C004-4219-8493-64F09DF45CAF}" srcOrd="1" destOrd="0" presId="urn:microsoft.com/office/officeart/2005/8/layout/orgChart1"/>
    <dgm:cxn modelId="{EC47EA70-A7B5-4B03-BEA3-C8C0062A3D83}" type="presOf" srcId="{A23DE6EB-5BEA-43D1-83B4-F0636641D256}" destId="{9D1A53C2-B774-4D60-B79B-F0BE05958B10}" srcOrd="0" destOrd="0" presId="urn:microsoft.com/office/officeart/2005/8/layout/orgChart1"/>
    <dgm:cxn modelId="{3D2BEC54-045F-44FA-A0B5-563C03E65A54}" type="presOf" srcId="{A69252D7-EE61-4C2A-BA87-EB0F41C4A1E7}" destId="{00D7EE10-0C85-4EDF-8BA0-39D4E8EE1851}" srcOrd="1" destOrd="0" presId="urn:microsoft.com/office/officeart/2005/8/layout/orgChart1"/>
    <dgm:cxn modelId="{066DF457-6AF9-4324-BAA3-74CE7B41380E}" type="presOf" srcId="{D186597A-381D-4F10-8714-1B3C59ADCA85}" destId="{7FB2C1F5-B903-4B45-8250-FB9A0413FCCA}" srcOrd="0" destOrd="0" presId="urn:microsoft.com/office/officeart/2005/8/layout/orgChart1"/>
    <dgm:cxn modelId="{140CF459-3A38-4F16-A3BC-B9A597DFB04D}" srcId="{9A061B6C-DE0F-403B-9B3A-766BD25EFC76}" destId="{72C453C6-F74D-47DD-9C78-4153D5D3DC24}" srcOrd="1" destOrd="0" parTransId="{70AE065B-22CC-45D1-B52A-D548223B6023}" sibTransId="{B5426CC3-C009-4AEC-A384-8CF3F5EA27E4}"/>
    <dgm:cxn modelId="{A3256884-CF4E-4628-AA0D-EFCA31560444}" type="presOf" srcId="{7A69604A-D197-4631-8B76-9A6BFD52631C}" destId="{B6A12BC3-F3FA-458E-8F29-80FCB6A64F4D}" srcOrd="0" destOrd="0" presId="urn:microsoft.com/office/officeart/2005/8/layout/orgChart1"/>
    <dgm:cxn modelId="{12996986-A668-434C-B4C2-E53AC7F36E45}" type="presOf" srcId="{CB31DB0D-1D6C-49E3-811A-C16914263743}" destId="{06EA6BC4-B3B6-4A2B-BA95-3E63F2AECDCD}" srcOrd="1" destOrd="0" presId="urn:microsoft.com/office/officeart/2005/8/layout/orgChart1"/>
    <dgm:cxn modelId="{8E50CD89-4B62-47D7-9D25-A58FCE941382}" type="presOf" srcId="{F8571DB6-5C60-437B-9570-411959514213}" destId="{71889616-42A8-40AD-A7FB-EB739CE65593}" srcOrd="0" destOrd="0" presId="urn:microsoft.com/office/officeart/2005/8/layout/orgChart1"/>
    <dgm:cxn modelId="{7669818A-B2AF-4EF1-9A1D-459E4AD8A5F8}" srcId="{CB31DB0D-1D6C-49E3-811A-C16914263743}" destId="{CEB9EB83-8EBC-4250-A79A-A22D2877BFD9}" srcOrd="0" destOrd="0" parTransId="{7A69604A-D197-4631-8B76-9A6BFD52631C}" sibTransId="{E61ECE79-6007-43A2-85A2-68B1D5B9FB4D}"/>
    <dgm:cxn modelId="{47BF2E8D-B86A-4C48-A7E9-2C696E449F83}" type="presOf" srcId="{EC92FF90-C929-4E28-97EF-5BD94F210D39}" destId="{8DA01A62-2741-477A-841A-7A94B4114626}" srcOrd="1" destOrd="0" presId="urn:microsoft.com/office/officeart/2005/8/layout/orgChart1"/>
    <dgm:cxn modelId="{73E80B8E-5477-4BC5-9BAB-8A6B706DCE9B}" type="presOf" srcId="{9A061B6C-DE0F-403B-9B3A-766BD25EFC76}" destId="{EC7F1464-773B-4FB9-8CF6-47FAA15955EF}" srcOrd="0" destOrd="0" presId="urn:microsoft.com/office/officeart/2005/8/layout/orgChart1"/>
    <dgm:cxn modelId="{5ED00D8F-C508-459F-BB69-F22277D55C2F}" srcId="{9A061B6C-DE0F-403B-9B3A-766BD25EFC76}" destId="{981E9D5F-BBFF-4481-B33E-2312B24B8C31}" srcOrd="0" destOrd="0" parTransId="{8AD3BDCC-E65B-48BD-A4C0-B5B30BB8E96E}" sibTransId="{A2811678-7520-411F-98D2-7F1BAD8B17EE}"/>
    <dgm:cxn modelId="{42CE8191-E986-4EDA-B927-27BC2AAFD5B5}" type="presOf" srcId="{32ECB774-58E6-46F2-A4E5-C60FAC7AB982}" destId="{266FE3E1-6A8D-4096-B121-E862CB87F442}" srcOrd="0" destOrd="0" presId="urn:microsoft.com/office/officeart/2005/8/layout/orgChart1"/>
    <dgm:cxn modelId="{AE8BFA93-A7E8-4DB8-A9E9-45E321418E42}" srcId="{39B7A290-ED4A-4D40-AF90-7B76C093ADB2}" destId="{D01A45BB-FE04-4CA7-8210-096BD409832B}" srcOrd="0" destOrd="0" parTransId="{C71FD621-BC9A-4810-8886-982BDACAF172}" sibTransId="{FEE5F66F-ED8B-4A24-BBE0-FEEE4FED1225}"/>
    <dgm:cxn modelId="{DA2AB495-6DE9-4905-8231-84B70ACC1E56}" srcId="{AB37C5D7-2068-450C-831D-CD9B0F181481}" destId="{9A061B6C-DE0F-403B-9B3A-766BD25EFC76}" srcOrd="3" destOrd="0" parTransId="{2F4EB185-7804-4618-BA92-5950116264BD}" sibTransId="{B42FEBDC-27F9-4EA9-BB4E-6830BBD4C4FE}"/>
    <dgm:cxn modelId="{BAC52F98-19E7-4617-9CD0-F9AC6C486551}" type="presOf" srcId="{72C453C6-F74D-47DD-9C78-4153D5D3DC24}" destId="{6AEC9DB9-DB61-46BE-9185-FA2386545176}" srcOrd="0" destOrd="0" presId="urn:microsoft.com/office/officeart/2005/8/layout/orgChart1"/>
    <dgm:cxn modelId="{E4F1AA99-0EF5-4B96-8110-A8FB2F49855C}" type="presOf" srcId="{1E662B9A-AD01-41D6-9FB8-111F3A7EAE60}" destId="{AA416ADE-EB39-4880-BE84-DABDDE8E2578}" srcOrd="1" destOrd="0" presId="urn:microsoft.com/office/officeart/2005/8/layout/orgChart1"/>
    <dgm:cxn modelId="{BC2AD499-DA77-4C4B-9AC7-388A752060FA}" type="presOf" srcId="{F173F4FF-3FDE-4FB0-B3C4-593AC769E980}" destId="{BDBF6462-95DF-4EBC-9DCC-A0D3EF2642E8}" srcOrd="0" destOrd="0" presId="urn:microsoft.com/office/officeart/2005/8/layout/orgChart1"/>
    <dgm:cxn modelId="{82CCAE9F-799D-4485-9FE0-0AFCC9079294}" type="presOf" srcId="{EB2D0182-D046-4B37-BC9A-177BCE4196C5}" destId="{459ED344-C2E5-4960-9C18-CE1791089D06}" srcOrd="0" destOrd="0" presId="urn:microsoft.com/office/officeart/2005/8/layout/orgChart1"/>
    <dgm:cxn modelId="{D5CE8BA2-F718-4CB0-BAEC-CC6DAFBCC19C}" type="presOf" srcId="{49A80D7D-DB8D-4AF0-AD6C-52BBBE15E846}" destId="{60EA3FD1-6500-44C8-8A00-3AD26B46614D}" srcOrd="1" destOrd="0" presId="urn:microsoft.com/office/officeart/2005/8/layout/orgChart1"/>
    <dgm:cxn modelId="{1C65ACA2-DD4C-405F-BD26-624249FB00B6}" type="presOf" srcId="{CEB9EB83-8EBC-4250-A79A-A22D2877BFD9}" destId="{25131E84-9D61-41E4-A28A-2D72FEA19328}" srcOrd="0" destOrd="0" presId="urn:microsoft.com/office/officeart/2005/8/layout/orgChart1"/>
    <dgm:cxn modelId="{1B79ABA3-2930-4A60-ADAB-E9F49AFE016F}" type="presOf" srcId="{CB31DB0D-1D6C-49E3-811A-C16914263743}" destId="{7D40E005-1EEE-4C1B-8DC9-E5BE15E4F83F}" srcOrd="0" destOrd="0" presId="urn:microsoft.com/office/officeart/2005/8/layout/orgChart1"/>
    <dgm:cxn modelId="{CC5763B3-EB3D-4B29-A735-9B1BDA092137}" srcId="{AB37C5D7-2068-450C-831D-CD9B0F181481}" destId="{ADCDFEB3-9119-4928-ABAA-10A20B75D3E6}" srcOrd="2" destOrd="0" parTransId="{6D8BAB7A-D58E-431D-A9AD-9B3DEB5BEC91}" sibTransId="{EA59F6E1-0880-4CC2-BFA9-EF058861D880}"/>
    <dgm:cxn modelId="{58A31AB4-C486-4B9E-8981-7028F0538A3F}" type="presOf" srcId="{A69252D7-EE61-4C2A-BA87-EB0F41C4A1E7}" destId="{356D7ED5-E16A-4119-8AC5-4AF71B07FD33}" srcOrd="0" destOrd="0" presId="urn:microsoft.com/office/officeart/2005/8/layout/orgChart1"/>
    <dgm:cxn modelId="{61C56DB5-2EEB-4F39-9AA1-4151FB8616EB}" type="presOf" srcId="{D01A45BB-FE04-4CA7-8210-096BD409832B}" destId="{4CAACB75-3400-4B9F-AC58-E48214C0AC3F}" srcOrd="1" destOrd="0" presId="urn:microsoft.com/office/officeart/2005/8/layout/orgChart1"/>
    <dgm:cxn modelId="{7E17AABD-74BE-48FB-B6F0-A3308ED6AF6A}" type="presOf" srcId="{CD9598DF-4C84-4BE4-B924-51D249A76293}" destId="{9DFCF830-46F0-475B-8145-9AFBDA574CE7}" srcOrd="1" destOrd="0" presId="urn:microsoft.com/office/officeart/2005/8/layout/orgChart1"/>
    <dgm:cxn modelId="{E8E5BFC0-8098-410D-B20A-4178E3ED3E70}" type="presOf" srcId="{ADCDFEB3-9119-4928-ABAA-10A20B75D3E6}" destId="{B54F5A2B-6C9E-4DF2-A97B-C53A789F11BC}" srcOrd="1" destOrd="0" presId="urn:microsoft.com/office/officeart/2005/8/layout/orgChart1"/>
    <dgm:cxn modelId="{6677F4C0-B1E2-4666-9676-DD8DB5DCAC91}" type="presOf" srcId="{9A061B6C-DE0F-403B-9B3A-766BD25EFC76}" destId="{9113C610-D7C9-476B-9350-1A8B60596D43}" srcOrd="1" destOrd="0" presId="urn:microsoft.com/office/officeart/2005/8/layout/orgChart1"/>
    <dgm:cxn modelId="{41DC95C8-F53A-4FD1-8261-83CFEDC38C5B}" type="presOf" srcId="{CEB9EB83-8EBC-4250-A79A-A22D2877BFD9}" destId="{94C7E762-F02B-41D1-8B2A-57D7A5C59B7D}" srcOrd="1" destOrd="0" presId="urn:microsoft.com/office/officeart/2005/8/layout/orgChart1"/>
    <dgm:cxn modelId="{3DEBDCC9-9357-4212-9E9C-286305129F3A}" type="presOf" srcId="{981E9D5F-BBFF-4481-B33E-2312B24B8C31}" destId="{4ECDA54C-4861-47FC-B6A6-B545A45DC389}" srcOrd="0" destOrd="0" presId="urn:microsoft.com/office/officeart/2005/8/layout/orgChart1"/>
    <dgm:cxn modelId="{B446A9CF-2534-47A9-8678-A9ED4561E40B}" type="presOf" srcId="{59D0C756-B72E-41F2-8791-BF3D14A935A8}" destId="{2C8E7CBA-7A3D-480D-86A0-D5D752A0B93B}" srcOrd="0" destOrd="0" presId="urn:microsoft.com/office/officeart/2005/8/layout/orgChart1"/>
    <dgm:cxn modelId="{70A38ED7-6477-4CB3-A4BC-97CC6AE2D3F9}" type="presOf" srcId="{72C453C6-F74D-47DD-9C78-4153D5D3DC24}" destId="{987D7986-394C-47A5-A6F4-748867FCA316}" srcOrd="1" destOrd="0" presId="urn:microsoft.com/office/officeart/2005/8/layout/orgChart1"/>
    <dgm:cxn modelId="{4BF856E4-CD50-4EFB-AF52-857E29DF88F2}" type="presOf" srcId="{C71FD621-BC9A-4810-8886-982BDACAF172}" destId="{2053A6B5-1CB1-49A0-818E-77EADAEEAEBF}" srcOrd="0" destOrd="0" presId="urn:microsoft.com/office/officeart/2005/8/layout/orgChart1"/>
    <dgm:cxn modelId="{0B5355EA-84F2-4A93-9B46-099A5C0FB1D1}" srcId="{AB37C5D7-2068-450C-831D-CD9B0F181481}" destId="{A23DE6EB-5BEA-43D1-83B4-F0636641D256}" srcOrd="1" destOrd="0" parTransId="{BD679DEF-51FE-407B-82A7-57E42658E464}" sibTransId="{34DC0E61-0136-4504-9802-1CF69B3B9FD6}"/>
    <dgm:cxn modelId="{0DF144EB-14F2-4D36-8A1E-3B45D7D8325A}" srcId="{F22000EB-D0C5-4817-B029-517551689548}" destId="{EC92FF90-C929-4E28-97EF-5BD94F210D39}" srcOrd="1" destOrd="0" parTransId="{2FD92E22-43D2-4857-BA13-436092E8149D}" sibTransId="{F435923E-13ED-4151-A9F9-24A892CDA797}"/>
    <dgm:cxn modelId="{D53DA6ED-E18E-420C-BAFF-BB864FB5D7CB}" srcId="{AB37C5D7-2068-450C-831D-CD9B0F181481}" destId="{CD9598DF-4C84-4BE4-B924-51D249A76293}" srcOrd="0" destOrd="0" parTransId="{D186597A-381D-4F10-8714-1B3C59ADCA85}" sibTransId="{33DDD020-79DA-4A53-9678-29C67322D431}"/>
    <dgm:cxn modelId="{844AF7ED-1EDA-4537-9FDA-83E9153CC041}" type="presOf" srcId="{CD9598DF-4C84-4BE4-B924-51D249A76293}" destId="{CC7B46FA-818A-49D7-9878-EB49E7672A0B}" srcOrd="0" destOrd="0" presId="urn:microsoft.com/office/officeart/2005/8/layout/orgChart1"/>
    <dgm:cxn modelId="{A75DA2F4-629B-482D-B945-917B0DD05620}" type="presOf" srcId="{49A80D7D-DB8D-4AF0-AD6C-52BBBE15E846}" destId="{E36266E7-FBA0-4818-8E83-0BA7B0937D69}" srcOrd="0" destOrd="0" presId="urn:microsoft.com/office/officeart/2005/8/layout/orgChart1"/>
    <dgm:cxn modelId="{C9D9EDF7-FF98-4BE8-8E95-D6EBB4ADC04D}" type="presOf" srcId="{2F4EB185-7804-4618-BA92-5950116264BD}" destId="{F663C737-83A3-4FEE-9F2F-C241A3A2C8E5}" srcOrd="0" destOrd="0" presId="urn:microsoft.com/office/officeart/2005/8/layout/orgChart1"/>
    <dgm:cxn modelId="{E6D03CF9-BA09-41C0-8EE4-AD52FC638835}" type="presOf" srcId="{D01A45BB-FE04-4CA7-8210-096BD409832B}" destId="{44A40C1F-1A7F-4236-85DC-BFBA37435304}" srcOrd="0" destOrd="0" presId="urn:microsoft.com/office/officeart/2005/8/layout/orgChart1"/>
    <dgm:cxn modelId="{333C36FC-098C-4A46-ADB9-ED866201B7F8}" type="presOf" srcId="{A23DE6EB-5BEA-43D1-83B4-F0636641D256}" destId="{7534502B-3279-4F96-8F2F-CB693CE263E2}" srcOrd="1" destOrd="0" presId="urn:microsoft.com/office/officeart/2005/8/layout/orgChart1"/>
    <dgm:cxn modelId="{47B802FE-CFF5-43BB-A4AB-58B26C58AC59}" srcId="{F22000EB-D0C5-4817-B029-517551689548}" destId="{A69252D7-EE61-4C2A-BA87-EB0F41C4A1E7}" srcOrd="0" destOrd="0" parTransId="{B4AAE241-8AE6-4B85-8045-498B6AFA7D4D}" sibTransId="{F1C6F59E-E3F2-4138-B759-7D25DAAAC302}"/>
    <dgm:cxn modelId="{61842F7A-0BA5-4DCC-9AC5-76999277F168}" type="presParOf" srcId="{5793132D-7778-46B4-BFDB-BF0E4D4746DC}" destId="{57AC96BB-109C-4701-AA02-40383BB856C6}" srcOrd="0" destOrd="0" presId="urn:microsoft.com/office/officeart/2005/8/layout/orgChart1"/>
    <dgm:cxn modelId="{6F154205-B50E-4A9A-9B9B-1D74F737E9AA}" type="presParOf" srcId="{57AC96BB-109C-4701-AA02-40383BB856C6}" destId="{BD759DE4-5CC2-495B-A3DC-A917E97AB638}" srcOrd="0" destOrd="0" presId="urn:microsoft.com/office/officeart/2005/8/layout/orgChart1"/>
    <dgm:cxn modelId="{282FAF84-9F45-4C2B-9F6F-CDAECFEBF688}" type="presParOf" srcId="{BD759DE4-5CC2-495B-A3DC-A917E97AB638}" destId="{E36266E7-FBA0-4818-8E83-0BA7B0937D69}" srcOrd="0" destOrd="0" presId="urn:microsoft.com/office/officeart/2005/8/layout/orgChart1"/>
    <dgm:cxn modelId="{5D2CBD3F-E3AA-44BE-BA11-C0211F3CE240}" type="presParOf" srcId="{BD759DE4-5CC2-495B-A3DC-A917E97AB638}" destId="{60EA3FD1-6500-44C8-8A00-3AD26B46614D}" srcOrd="1" destOrd="0" presId="urn:microsoft.com/office/officeart/2005/8/layout/orgChart1"/>
    <dgm:cxn modelId="{EFFCF7D0-4B74-4385-B634-A5734F43E0A8}" type="presParOf" srcId="{57AC96BB-109C-4701-AA02-40383BB856C6}" destId="{183D86BF-1724-450F-BEEA-D1DF4D411344}" srcOrd="1" destOrd="0" presId="urn:microsoft.com/office/officeart/2005/8/layout/orgChart1"/>
    <dgm:cxn modelId="{5903A01A-0CE0-44EC-9B1A-3D63E38130FB}" type="presParOf" srcId="{183D86BF-1724-450F-BEEA-D1DF4D411344}" destId="{71889616-42A8-40AD-A7FB-EB739CE65593}" srcOrd="0" destOrd="0" presId="urn:microsoft.com/office/officeart/2005/8/layout/orgChart1"/>
    <dgm:cxn modelId="{A3F9CAA3-5FFD-4181-BFE5-2DADA1419B81}" type="presParOf" srcId="{183D86BF-1724-450F-BEEA-D1DF4D411344}" destId="{EA389B1E-6704-455E-987B-1443B8915B3A}" srcOrd="1" destOrd="0" presId="urn:microsoft.com/office/officeart/2005/8/layout/orgChart1"/>
    <dgm:cxn modelId="{2E866213-406D-4F9D-A382-FB4CB72A292D}" type="presParOf" srcId="{EA389B1E-6704-455E-987B-1443B8915B3A}" destId="{B524C5F5-DEBB-44D2-8C6C-B455D0E2E055}" srcOrd="0" destOrd="0" presId="urn:microsoft.com/office/officeart/2005/8/layout/orgChart1"/>
    <dgm:cxn modelId="{84FB489A-6DC6-4CD3-8DB1-CE4F7F8A52CB}" type="presParOf" srcId="{B524C5F5-DEBB-44D2-8C6C-B455D0E2E055}" destId="{26B8DAFA-0C90-4798-B519-9DC3C257BB13}" srcOrd="0" destOrd="0" presId="urn:microsoft.com/office/officeart/2005/8/layout/orgChart1"/>
    <dgm:cxn modelId="{66C70EE8-0837-4F63-8F35-CFFD9E59BEDB}" type="presParOf" srcId="{B524C5F5-DEBB-44D2-8C6C-B455D0E2E055}" destId="{7A36E656-A2C9-4E04-94A8-48F5D5D9800F}" srcOrd="1" destOrd="0" presId="urn:microsoft.com/office/officeart/2005/8/layout/orgChart1"/>
    <dgm:cxn modelId="{3660199B-FBC9-431D-986A-F699E25114C6}" type="presParOf" srcId="{EA389B1E-6704-455E-987B-1443B8915B3A}" destId="{7889AD12-7BE6-4EC6-ABAF-F93F45CB1665}" srcOrd="1" destOrd="0" presId="urn:microsoft.com/office/officeart/2005/8/layout/orgChart1"/>
    <dgm:cxn modelId="{F4945C76-6EBA-4856-9C9A-E046B6DEF143}" type="presParOf" srcId="{7889AD12-7BE6-4EC6-ABAF-F93F45CB1665}" destId="{491F58AD-5FF1-4EAE-BFB3-E961FAC5CD6B}" srcOrd="0" destOrd="0" presId="urn:microsoft.com/office/officeart/2005/8/layout/orgChart1"/>
    <dgm:cxn modelId="{C80B55D5-34D2-45B6-81C5-FBACFBD1F06B}" type="presParOf" srcId="{7889AD12-7BE6-4EC6-ABAF-F93F45CB1665}" destId="{6DE29267-06FC-4D42-A63B-94FF0227B1B8}" srcOrd="1" destOrd="0" presId="urn:microsoft.com/office/officeart/2005/8/layout/orgChart1"/>
    <dgm:cxn modelId="{16D3FB02-A18B-46FA-8152-12F4EC5A2817}" type="presParOf" srcId="{6DE29267-06FC-4D42-A63B-94FF0227B1B8}" destId="{410A6792-B3A5-4B0D-96B8-BCC176CEB732}" srcOrd="0" destOrd="0" presId="urn:microsoft.com/office/officeart/2005/8/layout/orgChart1"/>
    <dgm:cxn modelId="{DA553010-7AC9-475D-B138-9CC14F414373}" type="presParOf" srcId="{410A6792-B3A5-4B0D-96B8-BCC176CEB732}" destId="{356D7ED5-E16A-4119-8AC5-4AF71B07FD33}" srcOrd="0" destOrd="0" presId="urn:microsoft.com/office/officeart/2005/8/layout/orgChart1"/>
    <dgm:cxn modelId="{35157FD5-0C32-45BE-937C-EB43E4160368}" type="presParOf" srcId="{410A6792-B3A5-4B0D-96B8-BCC176CEB732}" destId="{00D7EE10-0C85-4EDF-8BA0-39D4E8EE1851}" srcOrd="1" destOrd="0" presId="urn:microsoft.com/office/officeart/2005/8/layout/orgChart1"/>
    <dgm:cxn modelId="{F4612F22-66E2-438E-A27B-845415B1D9D9}" type="presParOf" srcId="{6DE29267-06FC-4D42-A63B-94FF0227B1B8}" destId="{D25E5C55-6C7E-4FBE-933E-8EB60676A1AA}" srcOrd="1" destOrd="0" presId="urn:microsoft.com/office/officeart/2005/8/layout/orgChart1"/>
    <dgm:cxn modelId="{67A1D49C-7718-4D7A-8278-12E702BA2802}" type="presParOf" srcId="{6DE29267-06FC-4D42-A63B-94FF0227B1B8}" destId="{9DC7C95B-C869-419A-946C-B1248A0DCC14}" srcOrd="2" destOrd="0" presId="urn:microsoft.com/office/officeart/2005/8/layout/orgChart1"/>
    <dgm:cxn modelId="{105D8955-4FE9-4C64-9948-81FD0E18882D}" type="presParOf" srcId="{7889AD12-7BE6-4EC6-ABAF-F93F45CB1665}" destId="{782A954C-C6D7-4C40-AAE8-12C2BFE10F97}" srcOrd="2" destOrd="0" presId="urn:microsoft.com/office/officeart/2005/8/layout/orgChart1"/>
    <dgm:cxn modelId="{EA322DB1-F041-490B-8D1E-91EA4F3F941D}" type="presParOf" srcId="{7889AD12-7BE6-4EC6-ABAF-F93F45CB1665}" destId="{4B63A137-5665-4319-BE73-A987AB705535}" srcOrd="3" destOrd="0" presId="urn:microsoft.com/office/officeart/2005/8/layout/orgChart1"/>
    <dgm:cxn modelId="{12775E11-E5F8-41CF-929C-234CBC9C12A9}" type="presParOf" srcId="{4B63A137-5665-4319-BE73-A987AB705535}" destId="{B5D2AE9F-6DE5-410E-B06B-2B3316FF64AD}" srcOrd="0" destOrd="0" presId="urn:microsoft.com/office/officeart/2005/8/layout/orgChart1"/>
    <dgm:cxn modelId="{C0904743-7809-4F5B-83F3-EDC758837C25}" type="presParOf" srcId="{B5D2AE9F-6DE5-410E-B06B-2B3316FF64AD}" destId="{1D226443-E1A8-462F-8A24-C4CE9AB006BD}" srcOrd="0" destOrd="0" presId="urn:microsoft.com/office/officeart/2005/8/layout/orgChart1"/>
    <dgm:cxn modelId="{5B3425C8-9E6D-4C8C-B5AA-53E4E7AF39B3}" type="presParOf" srcId="{B5D2AE9F-6DE5-410E-B06B-2B3316FF64AD}" destId="{8DA01A62-2741-477A-841A-7A94B4114626}" srcOrd="1" destOrd="0" presId="urn:microsoft.com/office/officeart/2005/8/layout/orgChart1"/>
    <dgm:cxn modelId="{BED21FBB-FB9F-47FB-8215-34AB53059792}" type="presParOf" srcId="{4B63A137-5665-4319-BE73-A987AB705535}" destId="{E8FE9439-EE06-46BC-A47A-65EB25F69CEB}" srcOrd="1" destOrd="0" presId="urn:microsoft.com/office/officeart/2005/8/layout/orgChart1"/>
    <dgm:cxn modelId="{14B9ED90-5760-410D-8C56-E30BD18AAC40}" type="presParOf" srcId="{4B63A137-5665-4319-BE73-A987AB705535}" destId="{8ACDBC34-7EE5-4672-93E6-A1997F6E0500}" srcOrd="2" destOrd="0" presId="urn:microsoft.com/office/officeart/2005/8/layout/orgChart1"/>
    <dgm:cxn modelId="{6FF4C48A-67D2-4623-8A10-7D0308D841B9}" type="presParOf" srcId="{7889AD12-7BE6-4EC6-ABAF-F93F45CB1665}" destId="{459ED344-C2E5-4960-9C18-CE1791089D06}" srcOrd="4" destOrd="0" presId="urn:microsoft.com/office/officeart/2005/8/layout/orgChart1"/>
    <dgm:cxn modelId="{E53EE8AE-9FD0-40F4-B3C4-F42CDB0CFD6E}" type="presParOf" srcId="{7889AD12-7BE6-4EC6-ABAF-F93F45CB1665}" destId="{81FCDC15-A137-4B24-B3C5-A68F332469C8}" srcOrd="5" destOrd="0" presId="urn:microsoft.com/office/officeart/2005/8/layout/orgChart1"/>
    <dgm:cxn modelId="{B8ACB455-A01B-4AEA-AF14-139AF2D80D95}" type="presParOf" srcId="{81FCDC15-A137-4B24-B3C5-A68F332469C8}" destId="{116AC1F2-FF6D-4067-AF4B-E97633C0502B}" srcOrd="0" destOrd="0" presId="urn:microsoft.com/office/officeart/2005/8/layout/orgChart1"/>
    <dgm:cxn modelId="{5CDA41AD-6F76-46D8-A174-5F817C331FC7}" type="presParOf" srcId="{116AC1F2-FF6D-4067-AF4B-E97633C0502B}" destId="{7D40E005-1EEE-4C1B-8DC9-E5BE15E4F83F}" srcOrd="0" destOrd="0" presId="urn:microsoft.com/office/officeart/2005/8/layout/orgChart1"/>
    <dgm:cxn modelId="{76851849-769C-4702-9BD9-031D386F8ADC}" type="presParOf" srcId="{116AC1F2-FF6D-4067-AF4B-E97633C0502B}" destId="{06EA6BC4-B3B6-4A2B-BA95-3E63F2AECDCD}" srcOrd="1" destOrd="0" presId="urn:microsoft.com/office/officeart/2005/8/layout/orgChart1"/>
    <dgm:cxn modelId="{341D7E88-701F-4EB5-B5A3-AC82931D5113}" type="presParOf" srcId="{81FCDC15-A137-4B24-B3C5-A68F332469C8}" destId="{13F980CE-D1F8-452B-BD1F-7B568FF374E2}" srcOrd="1" destOrd="0" presId="urn:microsoft.com/office/officeart/2005/8/layout/orgChart1"/>
    <dgm:cxn modelId="{EDF8218A-CBE5-4015-9705-256F10733270}" type="presParOf" srcId="{13F980CE-D1F8-452B-BD1F-7B568FF374E2}" destId="{B6A12BC3-F3FA-458E-8F29-80FCB6A64F4D}" srcOrd="0" destOrd="0" presId="urn:microsoft.com/office/officeart/2005/8/layout/orgChart1"/>
    <dgm:cxn modelId="{5E6F1539-A013-4BED-8523-865B7FD675D4}" type="presParOf" srcId="{13F980CE-D1F8-452B-BD1F-7B568FF374E2}" destId="{16A801FF-1B07-4742-BE42-F803637084BC}" srcOrd="1" destOrd="0" presId="urn:microsoft.com/office/officeart/2005/8/layout/orgChart1"/>
    <dgm:cxn modelId="{38D455FB-02DE-44A6-8998-43D959553A17}" type="presParOf" srcId="{16A801FF-1B07-4742-BE42-F803637084BC}" destId="{C3A8E6FB-AC16-4CA1-B94F-7A42B390F03A}" srcOrd="0" destOrd="0" presId="urn:microsoft.com/office/officeart/2005/8/layout/orgChart1"/>
    <dgm:cxn modelId="{B8438632-3A31-4EE3-AE0C-AEF427736319}" type="presParOf" srcId="{C3A8E6FB-AC16-4CA1-B94F-7A42B390F03A}" destId="{25131E84-9D61-41E4-A28A-2D72FEA19328}" srcOrd="0" destOrd="0" presId="urn:microsoft.com/office/officeart/2005/8/layout/orgChart1"/>
    <dgm:cxn modelId="{5969E4DA-B4D3-412C-8E37-7E45BC91817C}" type="presParOf" srcId="{C3A8E6FB-AC16-4CA1-B94F-7A42B390F03A}" destId="{94C7E762-F02B-41D1-8B2A-57D7A5C59B7D}" srcOrd="1" destOrd="0" presId="urn:microsoft.com/office/officeart/2005/8/layout/orgChart1"/>
    <dgm:cxn modelId="{EB51C8A7-C0FD-4401-B5A3-4F0D19804ABD}" type="presParOf" srcId="{16A801FF-1B07-4742-BE42-F803637084BC}" destId="{ACFB7545-DDCD-4D25-948E-BBA6AE570A76}" srcOrd="1" destOrd="0" presId="urn:microsoft.com/office/officeart/2005/8/layout/orgChart1"/>
    <dgm:cxn modelId="{FF5E6889-5DFC-4D46-B985-BC425AA830FF}" type="presParOf" srcId="{16A801FF-1B07-4742-BE42-F803637084BC}" destId="{9EF954E4-5BDB-4F22-9368-29F3B6F14F22}" srcOrd="2" destOrd="0" presId="urn:microsoft.com/office/officeart/2005/8/layout/orgChart1"/>
    <dgm:cxn modelId="{E1523811-3369-4D15-ADBF-040EB7E058AE}" type="presParOf" srcId="{13F980CE-D1F8-452B-BD1F-7B568FF374E2}" destId="{BDBF6462-95DF-4EBC-9DCC-A0D3EF2642E8}" srcOrd="2" destOrd="0" presId="urn:microsoft.com/office/officeart/2005/8/layout/orgChart1"/>
    <dgm:cxn modelId="{31D76D05-E9F5-4E0E-AADB-68C3D8D1537B}" type="presParOf" srcId="{13F980CE-D1F8-452B-BD1F-7B568FF374E2}" destId="{F64DB14E-DCC7-46D9-9126-3F37CC343AE4}" srcOrd="3" destOrd="0" presId="urn:microsoft.com/office/officeart/2005/8/layout/orgChart1"/>
    <dgm:cxn modelId="{A3F57E31-F5EE-4413-998C-C583340C8BBB}" type="presParOf" srcId="{F64DB14E-DCC7-46D9-9126-3F37CC343AE4}" destId="{0F69B9A4-3F78-480D-9924-CCE363BF7C52}" srcOrd="0" destOrd="0" presId="urn:microsoft.com/office/officeart/2005/8/layout/orgChart1"/>
    <dgm:cxn modelId="{DCDF8399-5310-43BB-B46B-C84587FECCC1}" type="presParOf" srcId="{0F69B9A4-3F78-480D-9924-CCE363BF7C52}" destId="{685FE7D6-844A-4EF6-9E8B-874C6383137E}" srcOrd="0" destOrd="0" presId="urn:microsoft.com/office/officeart/2005/8/layout/orgChart1"/>
    <dgm:cxn modelId="{9AA56EE4-63CA-4B41-B322-861BFEC5CB0E}" type="presParOf" srcId="{0F69B9A4-3F78-480D-9924-CCE363BF7C52}" destId="{AA416ADE-EB39-4880-BE84-DABDDE8E2578}" srcOrd="1" destOrd="0" presId="urn:microsoft.com/office/officeart/2005/8/layout/orgChart1"/>
    <dgm:cxn modelId="{AA7E3B89-42B1-4DB2-B684-7EAC3E26463E}" type="presParOf" srcId="{F64DB14E-DCC7-46D9-9126-3F37CC343AE4}" destId="{70DBFA41-0B8E-44AF-BC56-3A82C39C73DA}" srcOrd="1" destOrd="0" presId="urn:microsoft.com/office/officeart/2005/8/layout/orgChart1"/>
    <dgm:cxn modelId="{26E56E8E-C1FD-41A8-8709-4BB2B79A9BCF}" type="presParOf" srcId="{F64DB14E-DCC7-46D9-9126-3F37CC343AE4}" destId="{2DE5E7B5-11C9-4732-A040-7F361C3BD6BC}" srcOrd="2" destOrd="0" presId="urn:microsoft.com/office/officeart/2005/8/layout/orgChart1"/>
    <dgm:cxn modelId="{F350DDD9-2144-41D0-90AA-A355A7FF7A78}" type="presParOf" srcId="{81FCDC15-A137-4B24-B3C5-A68F332469C8}" destId="{33E3FE76-D751-44E1-9A65-EFC5EA215A73}" srcOrd="2" destOrd="0" presId="urn:microsoft.com/office/officeart/2005/8/layout/orgChart1"/>
    <dgm:cxn modelId="{6B1952AF-E409-4BDA-8981-DE19C1B829B4}" type="presParOf" srcId="{EA389B1E-6704-455E-987B-1443B8915B3A}" destId="{2A5180BF-9FD8-48A9-9580-FCDEFFA45939}" srcOrd="2" destOrd="0" presId="urn:microsoft.com/office/officeart/2005/8/layout/orgChart1"/>
    <dgm:cxn modelId="{BF32C3BD-E6D4-4860-B86F-115F5F1757B8}" type="presParOf" srcId="{183D86BF-1724-450F-BEEA-D1DF4D411344}" destId="{2C8E7CBA-7A3D-480D-86A0-D5D752A0B93B}" srcOrd="2" destOrd="0" presId="urn:microsoft.com/office/officeart/2005/8/layout/orgChart1"/>
    <dgm:cxn modelId="{9A102A55-1BDE-4507-AB8E-B8C76609984A}" type="presParOf" srcId="{183D86BF-1724-450F-BEEA-D1DF4D411344}" destId="{D337D99B-40B0-4484-9A5B-2F0F68D8033C}" srcOrd="3" destOrd="0" presId="urn:microsoft.com/office/officeart/2005/8/layout/orgChart1"/>
    <dgm:cxn modelId="{5ACC3914-3CA7-409B-B456-A458CE0C4E9D}" type="presParOf" srcId="{D337D99B-40B0-4484-9A5B-2F0F68D8033C}" destId="{710D04ED-8E92-43BA-AF42-62223B063C8E}" srcOrd="0" destOrd="0" presId="urn:microsoft.com/office/officeart/2005/8/layout/orgChart1"/>
    <dgm:cxn modelId="{4E925CD0-E40E-4378-82AE-0C7847DD1E89}" type="presParOf" srcId="{710D04ED-8E92-43BA-AF42-62223B063C8E}" destId="{757F43BD-E1B2-469E-B3BA-C69C0CA91639}" srcOrd="0" destOrd="0" presId="urn:microsoft.com/office/officeart/2005/8/layout/orgChart1"/>
    <dgm:cxn modelId="{CBF2C284-CBAF-4712-83D8-52D19861D3D1}" type="presParOf" srcId="{710D04ED-8E92-43BA-AF42-62223B063C8E}" destId="{E26A2811-C004-4219-8493-64F09DF45CAF}" srcOrd="1" destOrd="0" presId="urn:microsoft.com/office/officeart/2005/8/layout/orgChart1"/>
    <dgm:cxn modelId="{E30BBA93-1B26-42BC-922D-423236D84869}" type="presParOf" srcId="{D337D99B-40B0-4484-9A5B-2F0F68D8033C}" destId="{1ECD0373-0957-4C1E-B8B0-0928CFB65F30}" srcOrd="1" destOrd="0" presId="urn:microsoft.com/office/officeart/2005/8/layout/orgChart1"/>
    <dgm:cxn modelId="{9DE95463-A1D6-4BA4-877E-5F0098991D2F}" type="presParOf" srcId="{1ECD0373-0957-4C1E-B8B0-0928CFB65F30}" destId="{7FB2C1F5-B903-4B45-8250-FB9A0413FCCA}" srcOrd="0" destOrd="0" presId="urn:microsoft.com/office/officeart/2005/8/layout/orgChart1"/>
    <dgm:cxn modelId="{C39F26C8-B85D-4AB7-8323-79D9A57F3689}" type="presParOf" srcId="{1ECD0373-0957-4C1E-B8B0-0928CFB65F30}" destId="{B730CE84-D688-4BC4-9031-54BB3286D337}" srcOrd="1" destOrd="0" presId="urn:microsoft.com/office/officeart/2005/8/layout/orgChart1"/>
    <dgm:cxn modelId="{97AE1C20-EDEB-48DB-AF5C-8695C3DB38F4}" type="presParOf" srcId="{B730CE84-D688-4BC4-9031-54BB3286D337}" destId="{FD1628F3-B205-4D78-9D83-64FC5757BB5C}" srcOrd="0" destOrd="0" presId="urn:microsoft.com/office/officeart/2005/8/layout/orgChart1"/>
    <dgm:cxn modelId="{ABB9E0E1-A870-4565-A10A-8B8D0C1B5DF0}" type="presParOf" srcId="{FD1628F3-B205-4D78-9D83-64FC5757BB5C}" destId="{CC7B46FA-818A-49D7-9878-EB49E7672A0B}" srcOrd="0" destOrd="0" presId="urn:microsoft.com/office/officeart/2005/8/layout/orgChart1"/>
    <dgm:cxn modelId="{413FD73B-5BF9-49B8-9E2A-A5E5D7D9026C}" type="presParOf" srcId="{FD1628F3-B205-4D78-9D83-64FC5757BB5C}" destId="{9DFCF830-46F0-475B-8145-9AFBDA574CE7}" srcOrd="1" destOrd="0" presId="urn:microsoft.com/office/officeart/2005/8/layout/orgChart1"/>
    <dgm:cxn modelId="{2D86409E-15F4-4871-99EE-4B6E9CB02D01}" type="presParOf" srcId="{B730CE84-D688-4BC4-9031-54BB3286D337}" destId="{EF8EB683-9FF6-4878-987D-C77546570792}" srcOrd="1" destOrd="0" presId="urn:microsoft.com/office/officeart/2005/8/layout/orgChart1"/>
    <dgm:cxn modelId="{92325350-AC41-4128-AE96-8287CBEFF440}" type="presParOf" srcId="{B730CE84-D688-4BC4-9031-54BB3286D337}" destId="{AD282982-372B-44D5-A4B8-A43F2C251EF4}" srcOrd="2" destOrd="0" presId="urn:microsoft.com/office/officeart/2005/8/layout/orgChart1"/>
    <dgm:cxn modelId="{D3C19909-31B9-4010-BA8C-8FB2CC02E9D7}" type="presParOf" srcId="{1ECD0373-0957-4C1E-B8B0-0928CFB65F30}" destId="{08E30461-1DDF-4FB5-A273-8D70BFF95E03}" srcOrd="2" destOrd="0" presId="urn:microsoft.com/office/officeart/2005/8/layout/orgChart1"/>
    <dgm:cxn modelId="{36D41F3B-C578-42B5-A81A-AB2BA11FDF97}" type="presParOf" srcId="{1ECD0373-0957-4C1E-B8B0-0928CFB65F30}" destId="{69F5F471-BA60-4519-89EC-14CC0E04DFA3}" srcOrd="3" destOrd="0" presId="urn:microsoft.com/office/officeart/2005/8/layout/orgChart1"/>
    <dgm:cxn modelId="{3C244003-DA0D-4F77-8131-3638D1479A35}" type="presParOf" srcId="{69F5F471-BA60-4519-89EC-14CC0E04DFA3}" destId="{1B11FDD9-F47B-41B6-ADFD-C855BA30FEF9}" srcOrd="0" destOrd="0" presId="urn:microsoft.com/office/officeart/2005/8/layout/orgChart1"/>
    <dgm:cxn modelId="{6BF3324F-2E53-4746-A8B2-478771A1507C}" type="presParOf" srcId="{1B11FDD9-F47B-41B6-ADFD-C855BA30FEF9}" destId="{9D1A53C2-B774-4D60-B79B-F0BE05958B10}" srcOrd="0" destOrd="0" presId="urn:microsoft.com/office/officeart/2005/8/layout/orgChart1"/>
    <dgm:cxn modelId="{002444D7-8301-42B1-988D-464A103A8DEB}" type="presParOf" srcId="{1B11FDD9-F47B-41B6-ADFD-C855BA30FEF9}" destId="{7534502B-3279-4F96-8F2F-CB693CE263E2}" srcOrd="1" destOrd="0" presId="urn:microsoft.com/office/officeart/2005/8/layout/orgChart1"/>
    <dgm:cxn modelId="{860C3CD0-62FF-4709-B2B7-08630C22A9F7}" type="presParOf" srcId="{69F5F471-BA60-4519-89EC-14CC0E04DFA3}" destId="{5B7F6B41-749F-4C25-9038-C2B3708CC93A}" srcOrd="1" destOrd="0" presId="urn:microsoft.com/office/officeart/2005/8/layout/orgChart1"/>
    <dgm:cxn modelId="{802CE10A-AB16-438C-B825-7390AC1EBB37}" type="presParOf" srcId="{69F5F471-BA60-4519-89EC-14CC0E04DFA3}" destId="{D176E9E3-0984-4A49-8E10-F97E2A858D57}" srcOrd="2" destOrd="0" presId="urn:microsoft.com/office/officeart/2005/8/layout/orgChart1"/>
    <dgm:cxn modelId="{40223B89-7465-4282-8E7F-06E10E6082E6}" type="presParOf" srcId="{1ECD0373-0957-4C1E-B8B0-0928CFB65F30}" destId="{E8FFB074-F291-43DB-8C86-3C417F255DBC}" srcOrd="4" destOrd="0" presId="urn:microsoft.com/office/officeart/2005/8/layout/orgChart1"/>
    <dgm:cxn modelId="{9FBD3E44-458D-4C6B-B6CF-A425DCF37E0D}" type="presParOf" srcId="{1ECD0373-0957-4C1E-B8B0-0928CFB65F30}" destId="{5AF4D0CF-DDD7-4D4C-A163-E87D4A4A3669}" srcOrd="5" destOrd="0" presId="urn:microsoft.com/office/officeart/2005/8/layout/orgChart1"/>
    <dgm:cxn modelId="{7B114869-6368-4FBA-943D-4EA12BA20536}" type="presParOf" srcId="{5AF4D0CF-DDD7-4D4C-A163-E87D4A4A3669}" destId="{2FF5A367-305E-4A80-9B64-C213967C7A56}" srcOrd="0" destOrd="0" presId="urn:microsoft.com/office/officeart/2005/8/layout/orgChart1"/>
    <dgm:cxn modelId="{238DDFE9-3380-4AED-A749-3D0500D025BA}" type="presParOf" srcId="{2FF5A367-305E-4A80-9B64-C213967C7A56}" destId="{A8E3470C-BB75-44C9-B910-09F82B123CF5}" srcOrd="0" destOrd="0" presId="urn:microsoft.com/office/officeart/2005/8/layout/orgChart1"/>
    <dgm:cxn modelId="{3F9C4082-C4F7-46AA-9BA9-7D1D77065A3E}" type="presParOf" srcId="{2FF5A367-305E-4A80-9B64-C213967C7A56}" destId="{B54F5A2B-6C9E-4DF2-A97B-C53A789F11BC}" srcOrd="1" destOrd="0" presId="urn:microsoft.com/office/officeart/2005/8/layout/orgChart1"/>
    <dgm:cxn modelId="{374AB59B-E973-41E2-A08B-3B5C0B9740AD}" type="presParOf" srcId="{5AF4D0CF-DDD7-4D4C-A163-E87D4A4A3669}" destId="{D621E186-51A3-4817-A0F2-E628912D7EDF}" srcOrd="1" destOrd="0" presId="urn:microsoft.com/office/officeart/2005/8/layout/orgChart1"/>
    <dgm:cxn modelId="{97D3B785-A7A2-4C33-AA0B-F5B5113A2478}" type="presParOf" srcId="{5AF4D0CF-DDD7-4D4C-A163-E87D4A4A3669}" destId="{9AE193EC-D067-4A4A-B692-FB5BD3691243}" srcOrd="2" destOrd="0" presId="urn:microsoft.com/office/officeart/2005/8/layout/orgChart1"/>
    <dgm:cxn modelId="{55D45630-ACAC-4754-9D54-55EAF7D25AE3}" type="presParOf" srcId="{1ECD0373-0957-4C1E-B8B0-0928CFB65F30}" destId="{F663C737-83A3-4FEE-9F2F-C241A3A2C8E5}" srcOrd="6" destOrd="0" presId="urn:microsoft.com/office/officeart/2005/8/layout/orgChart1"/>
    <dgm:cxn modelId="{BDA9D8B5-DB9D-4AAF-95D0-80C93FE70AAA}" type="presParOf" srcId="{1ECD0373-0957-4C1E-B8B0-0928CFB65F30}" destId="{42E7C4F3-386A-42D8-8905-F5087361F7D1}" srcOrd="7" destOrd="0" presId="urn:microsoft.com/office/officeart/2005/8/layout/orgChart1"/>
    <dgm:cxn modelId="{175714E8-0A99-4C3B-8762-5C27DAC9B1DC}" type="presParOf" srcId="{42E7C4F3-386A-42D8-8905-F5087361F7D1}" destId="{6B55255B-E83B-4D98-BF8E-B82982CD33B5}" srcOrd="0" destOrd="0" presId="urn:microsoft.com/office/officeart/2005/8/layout/orgChart1"/>
    <dgm:cxn modelId="{4E72F075-A7EF-4432-8586-666875D39EF3}" type="presParOf" srcId="{6B55255B-E83B-4D98-BF8E-B82982CD33B5}" destId="{EC7F1464-773B-4FB9-8CF6-47FAA15955EF}" srcOrd="0" destOrd="0" presId="urn:microsoft.com/office/officeart/2005/8/layout/orgChart1"/>
    <dgm:cxn modelId="{2939929C-B40D-4A3F-893A-6520061C7F9B}" type="presParOf" srcId="{6B55255B-E83B-4D98-BF8E-B82982CD33B5}" destId="{9113C610-D7C9-476B-9350-1A8B60596D43}" srcOrd="1" destOrd="0" presId="urn:microsoft.com/office/officeart/2005/8/layout/orgChart1"/>
    <dgm:cxn modelId="{598B43B3-9E76-48EF-96FF-AC4614980A3F}" type="presParOf" srcId="{42E7C4F3-386A-42D8-8905-F5087361F7D1}" destId="{652D8A0C-BE88-4601-9743-D699A477B5DE}" srcOrd="1" destOrd="0" presId="urn:microsoft.com/office/officeart/2005/8/layout/orgChart1"/>
    <dgm:cxn modelId="{12C8B0F8-1D62-4CE0-954F-562A5625F4F8}" type="presParOf" srcId="{652D8A0C-BE88-4601-9743-D699A477B5DE}" destId="{E80F58EF-DDD7-4FD1-890E-9D57683F8880}" srcOrd="0" destOrd="0" presId="urn:microsoft.com/office/officeart/2005/8/layout/orgChart1"/>
    <dgm:cxn modelId="{42B6B7AD-AE94-4FC8-BC67-3E3CC2AF96D2}" type="presParOf" srcId="{652D8A0C-BE88-4601-9743-D699A477B5DE}" destId="{9D760B7E-9CFF-4244-997F-44632DBA41C5}" srcOrd="1" destOrd="0" presId="urn:microsoft.com/office/officeart/2005/8/layout/orgChart1"/>
    <dgm:cxn modelId="{358306BF-1B0A-4DD3-A95F-F66944DF33EE}" type="presParOf" srcId="{9D760B7E-9CFF-4244-997F-44632DBA41C5}" destId="{024C4EE2-3C13-4209-993D-19B501D98586}" srcOrd="0" destOrd="0" presId="urn:microsoft.com/office/officeart/2005/8/layout/orgChart1"/>
    <dgm:cxn modelId="{C1B861AB-FC80-4C78-87E9-CDB83F1D9676}" type="presParOf" srcId="{024C4EE2-3C13-4209-993D-19B501D98586}" destId="{4ECDA54C-4861-47FC-B6A6-B545A45DC389}" srcOrd="0" destOrd="0" presId="urn:microsoft.com/office/officeart/2005/8/layout/orgChart1"/>
    <dgm:cxn modelId="{9D02D637-FC3E-4A57-A3D4-6A0DE70C1F27}" type="presParOf" srcId="{024C4EE2-3C13-4209-993D-19B501D98586}" destId="{F9A161AC-4EF7-4870-A0DB-DF4AE167167D}" srcOrd="1" destOrd="0" presId="urn:microsoft.com/office/officeart/2005/8/layout/orgChart1"/>
    <dgm:cxn modelId="{0563316D-19CD-4935-BD7E-B16AAAC63A7F}" type="presParOf" srcId="{9D760B7E-9CFF-4244-997F-44632DBA41C5}" destId="{CFC7957B-4F8A-4D37-BFDD-BCC14EA655A3}" srcOrd="1" destOrd="0" presId="urn:microsoft.com/office/officeart/2005/8/layout/orgChart1"/>
    <dgm:cxn modelId="{9B43A82A-85A0-43EF-B4D2-DE4D4AFEAFBE}" type="presParOf" srcId="{9D760B7E-9CFF-4244-997F-44632DBA41C5}" destId="{083DF6F3-1CE8-4D15-A72E-B65FC971C942}" srcOrd="2" destOrd="0" presId="urn:microsoft.com/office/officeart/2005/8/layout/orgChart1"/>
    <dgm:cxn modelId="{13B845E0-74AE-40C3-8614-60BEFE90B0BD}" type="presParOf" srcId="{652D8A0C-BE88-4601-9743-D699A477B5DE}" destId="{6291800B-9EA5-4BBE-B81F-EBA286F0D55F}" srcOrd="2" destOrd="0" presId="urn:microsoft.com/office/officeart/2005/8/layout/orgChart1"/>
    <dgm:cxn modelId="{84B03299-AD48-4D9D-8F88-0F4A0926B57D}" type="presParOf" srcId="{652D8A0C-BE88-4601-9743-D699A477B5DE}" destId="{49C15243-3151-413F-A108-FC2CC2702240}" srcOrd="3" destOrd="0" presId="urn:microsoft.com/office/officeart/2005/8/layout/orgChart1"/>
    <dgm:cxn modelId="{A0628C84-D94A-4F51-8752-90A4B286350B}" type="presParOf" srcId="{49C15243-3151-413F-A108-FC2CC2702240}" destId="{DAD6FAA1-2CAA-4E7A-A6D2-E77103ABD89F}" srcOrd="0" destOrd="0" presId="urn:microsoft.com/office/officeart/2005/8/layout/orgChart1"/>
    <dgm:cxn modelId="{6914047B-3D80-4293-87C4-7D9FDBFFA4FD}" type="presParOf" srcId="{DAD6FAA1-2CAA-4E7A-A6D2-E77103ABD89F}" destId="{6AEC9DB9-DB61-46BE-9185-FA2386545176}" srcOrd="0" destOrd="0" presId="urn:microsoft.com/office/officeart/2005/8/layout/orgChart1"/>
    <dgm:cxn modelId="{D10C423B-5FC0-46CA-AB5C-477DB66FA684}" type="presParOf" srcId="{DAD6FAA1-2CAA-4E7A-A6D2-E77103ABD89F}" destId="{987D7986-394C-47A5-A6F4-748867FCA316}" srcOrd="1" destOrd="0" presId="urn:microsoft.com/office/officeart/2005/8/layout/orgChart1"/>
    <dgm:cxn modelId="{402D29AC-A1E8-4633-9AE0-EB0C1E182E02}" type="presParOf" srcId="{49C15243-3151-413F-A108-FC2CC2702240}" destId="{19BAB82A-818B-4164-AE96-972BDC897379}" srcOrd="1" destOrd="0" presId="urn:microsoft.com/office/officeart/2005/8/layout/orgChart1"/>
    <dgm:cxn modelId="{4D73FE2D-7104-4F95-A0D5-FE61E2D9FD35}" type="presParOf" srcId="{49C15243-3151-413F-A108-FC2CC2702240}" destId="{A5889076-ABDA-4943-BEB9-47AB15FDC887}" srcOrd="2" destOrd="0" presId="urn:microsoft.com/office/officeart/2005/8/layout/orgChart1"/>
    <dgm:cxn modelId="{2F74F669-5C66-43A1-8B0A-DE54FE348DC3}" type="presParOf" srcId="{42E7C4F3-386A-42D8-8905-F5087361F7D1}" destId="{41C22A81-E19B-45F5-A111-054E23A0AECC}" srcOrd="2" destOrd="0" presId="urn:microsoft.com/office/officeart/2005/8/layout/orgChart1"/>
    <dgm:cxn modelId="{E10E8637-739A-4ABA-8009-15ED50227EE0}" type="presParOf" srcId="{1ECD0373-0957-4C1E-B8B0-0928CFB65F30}" destId="{266FE3E1-6A8D-4096-B121-E862CB87F442}" srcOrd="8" destOrd="0" presId="urn:microsoft.com/office/officeart/2005/8/layout/orgChart1"/>
    <dgm:cxn modelId="{4ED74355-AD70-4311-A104-83C92401F868}" type="presParOf" srcId="{1ECD0373-0957-4C1E-B8B0-0928CFB65F30}" destId="{287A0F88-2275-435C-B09F-1692A87411B2}" srcOrd="9" destOrd="0" presId="urn:microsoft.com/office/officeart/2005/8/layout/orgChart1"/>
    <dgm:cxn modelId="{072C5288-88FC-451F-AB87-99A88BCDF9C8}" type="presParOf" srcId="{287A0F88-2275-435C-B09F-1692A87411B2}" destId="{AC8FFECA-AC41-4D52-B308-313F085B0723}" srcOrd="0" destOrd="0" presId="urn:microsoft.com/office/officeart/2005/8/layout/orgChart1"/>
    <dgm:cxn modelId="{77DD49E6-5B25-42EC-AB2D-97AA161A85FA}" type="presParOf" srcId="{AC8FFECA-AC41-4D52-B308-313F085B0723}" destId="{E899D79E-0324-472B-B965-2D309F97C109}" srcOrd="0" destOrd="0" presId="urn:microsoft.com/office/officeart/2005/8/layout/orgChart1"/>
    <dgm:cxn modelId="{864C5E02-8B40-48C8-817B-9E007EFBBE90}" type="presParOf" srcId="{AC8FFECA-AC41-4D52-B308-313F085B0723}" destId="{801DAA4F-06C8-47C2-AEAD-2CD184BEBF0C}" srcOrd="1" destOrd="0" presId="urn:microsoft.com/office/officeart/2005/8/layout/orgChart1"/>
    <dgm:cxn modelId="{72B692F9-481C-4E4A-944A-FF939DCF5A70}" type="presParOf" srcId="{287A0F88-2275-435C-B09F-1692A87411B2}" destId="{93B7F738-170F-46CB-88D0-DA5F90D01FBB}" srcOrd="1" destOrd="0" presId="urn:microsoft.com/office/officeart/2005/8/layout/orgChart1"/>
    <dgm:cxn modelId="{3B6C4E25-356C-4FC4-9D31-B4BFAB6A3F2F}" type="presParOf" srcId="{93B7F738-170F-46CB-88D0-DA5F90D01FBB}" destId="{2053A6B5-1CB1-49A0-818E-77EADAEEAEBF}" srcOrd="0" destOrd="0" presId="urn:microsoft.com/office/officeart/2005/8/layout/orgChart1"/>
    <dgm:cxn modelId="{7CA9968C-9A35-4264-B772-0EE4663C24E5}" type="presParOf" srcId="{93B7F738-170F-46CB-88D0-DA5F90D01FBB}" destId="{C5DEAC1C-8764-4EC7-A2C1-B82B739B5956}" srcOrd="1" destOrd="0" presId="urn:microsoft.com/office/officeart/2005/8/layout/orgChart1"/>
    <dgm:cxn modelId="{EFBD4380-A50B-43EF-9907-24AFDFC76D9B}" type="presParOf" srcId="{C5DEAC1C-8764-4EC7-A2C1-B82B739B5956}" destId="{55FDE462-6EFB-435F-ABC1-86FF554CD389}" srcOrd="0" destOrd="0" presId="urn:microsoft.com/office/officeart/2005/8/layout/orgChart1"/>
    <dgm:cxn modelId="{6CAE7CE5-BC16-465A-BE96-3ECA6D875798}" type="presParOf" srcId="{55FDE462-6EFB-435F-ABC1-86FF554CD389}" destId="{44A40C1F-1A7F-4236-85DC-BFBA37435304}" srcOrd="0" destOrd="0" presId="urn:microsoft.com/office/officeart/2005/8/layout/orgChart1"/>
    <dgm:cxn modelId="{B0407040-0CC2-4113-A930-E6A344659A12}" type="presParOf" srcId="{55FDE462-6EFB-435F-ABC1-86FF554CD389}" destId="{4CAACB75-3400-4B9F-AC58-E48214C0AC3F}" srcOrd="1" destOrd="0" presId="urn:microsoft.com/office/officeart/2005/8/layout/orgChart1"/>
    <dgm:cxn modelId="{64F53A68-1B2D-40D0-9815-00E602BF74A0}" type="presParOf" srcId="{C5DEAC1C-8764-4EC7-A2C1-B82B739B5956}" destId="{7A1FDF38-D1B5-4669-8457-ED65AF26BC8C}" srcOrd="1" destOrd="0" presId="urn:microsoft.com/office/officeart/2005/8/layout/orgChart1"/>
    <dgm:cxn modelId="{324BC862-5B8D-42A5-8585-2D9B873E5186}" type="presParOf" srcId="{C5DEAC1C-8764-4EC7-A2C1-B82B739B5956}" destId="{09604FF2-C4AA-43A5-97B4-74A586A31AC1}" srcOrd="2" destOrd="0" presId="urn:microsoft.com/office/officeart/2005/8/layout/orgChart1"/>
    <dgm:cxn modelId="{8173FE05-6D34-4124-ADEB-20C04B9E2B57}" type="presParOf" srcId="{287A0F88-2275-435C-B09F-1692A87411B2}" destId="{F95EC489-E411-4C58-8ACF-1D223B88A2D0}" srcOrd="2" destOrd="0" presId="urn:microsoft.com/office/officeart/2005/8/layout/orgChart1"/>
    <dgm:cxn modelId="{183B5F01-F7CB-4CD2-ABC1-2AA9F57D7DE4}" type="presParOf" srcId="{D337D99B-40B0-4484-9A5B-2F0F68D8033C}" destId="{63770519-5522-43C3-A465-EFE543E0D97E}" srcOrd="2" destOrd="0" presId="urn:microsoft.com/office/officeart/2005/8/layout/orgChart1"/>
    <dgm:cxn modelId="{375DA02C-9CEC-432F-99B9-BB982E3DDF9B}" type="presParOf" srcId="{57AC96BB-109C-4701-AA02-40383BB856C6}" destId="{EBF38BF2-87DB-463D-A4BA-B6F331EDFEDE}" srcOrd="2" destOrd="0" presId="urn:microsoft.com/office/officeart/2005/8/layout/orgChart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30461-1DDF-4FB5-A273-8D70BFF95E03}">
      <dsp:nvSpPr>
        <dsp:cNvPr id="0" name=""/>
        <dsp:cNvSpPr/>
      </dsp:nvSpPr>
      <dsp:spPr>
        <a:xfrm>
          <a:off x="4127531" y="1482280"/>
          <a:ext cx="714669" cy="258509"/>
        </a:xfrm>
        <a:custGeom>
          <a:avLst/>
          <a:gdLst/>
          <a:ahLst/>
          <a:cxnLst/>
          <a:rect l="0" t="0" r="0" b="0"/>
          <a:pathLst>
            <a:path>
              <a:moveTo>
                <a:pt x="0" y="0"/>
              </a:moveTo>
              <a:lnTo>
                <a:pt x="0" y="124104"/>
              </a:lnTo>
              <a:lnTo>
                <a:pt x="643801" y="124104"/>
              </a:lnTo>
              <a:lnTo>
                <a:pt x="643801" y="239858"/>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7FB2C1F5-B903-4B45-8250-FB9A0413FCCA}">
      <dsp:nvSpPr>
        <dsp:cNvPr id="0" name=""/>
        <dsp:cNvSpPr/>
      </dsp:nvSpPr>
      <dsp:spPr>
        <a:xfrm>
          <a:off x="3237324" y="1482280"/>
          <a:ext cx="890207" cy="258509"/>
        </a:xfrm>
        <a:custGeom>
          <a:avLst/>
          <a:gdLst/>
          <a:ahLst/>
          <a:cxnLst/>
          <a:rect l="0" t="0" r="0" b="0"/>
          <a:pathLst>
            <a:path>
              <a:moveTo>
                <a:pt x="801932" y="0"/>
              </a:moveTo>
              <a:lnTo>
                <a:pt x="801932" y="125543"/>
              </a:lnTo>
              <a:lnTo>
                <a:pt x="0" y="125543"/>
              </a:lnTo>
              <a:lnTo>
                <a:pt x="0" y="241297"/>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2C8E7CBA-7A3D-480D-86A0-D5D752A0B93B}">
      <dsp:nvSpPr>
        <dsp:cNvPr id="0" name=""/>
        <dsp:cNvSpPr/>
      </dsp:nvSpPr>
      <dsp:spPr>
        <a:xfrm>
          <a:off x="2646769" y="613403"/>
          <a:ext cx="1480762" cy="256991"/>
        </a:xfrm>
        <a:custGeom>
          <a:avLst/>
          <a:gdLst/>
          <a:ahLst/>
          <a:cxnLst/>
          <a:rect l="0" t="0" r="0" b="0"/>
          <a:pathLst>
            <a:path>
              <a:moveTo>
                <a:pt x="0" y="0"/>
              </a:moveTo>
              <a:lnTo>
                <a:pt x="0" y="115753"/>
              </a:lnTo>
              <a:lnTo>
                <a:pt x="1333925" y="115753"/>
              </a:lnTo>
              <a:lnTo>
                <a:pt x="1333925" y="231507"/>
              </a:lnTo>
            </a:path>
          </a:pathLst>
        </a:custGeom>
        <a:noFill/>
        <a:ln w="12700" cap="flat" cmpd="sng" algn="ctr">
          <a:solidFill>
            <a:sysClr val="windowText" lastClr="000000">
              <a:shade val="6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48071D4A-8AC7-4836-8A93-6E8DECB76BAD}">
      <dsp:nvSpPr>
        <dsp:cNvPr id="0" name=""/>
        <dsp:cNvSpPr/>
      </dsp:nvSpPr>
      <dsp:spPr>
        <a:xfrm>
          <a:off x="2237044" y="613403"/>
          <a:ext cx="409724" cy="256991"/>
        </a:xfrm>
        <a:custGeom>
          <a:avLst/>
          <a:gdLst/>
          <a:ahLst/>
          <a:cxnLst/>
          <a:rect l="0" t="0" r="0" b="0"/>
          <a:pathLst>
            <a:path>
              <a:moveTo>
                <a:pt x="369095" y="0"/>
              </a:moveTo>
              <a:lnTo>
                <a:pt x="369095" y="115753"/>
              </a:lnTo>
              <a:lnTo>
                <a:pt x="0" y="115753"/>
              </a:lnTo>
              <a:lnTo>
                <a:pt x="0" y="231507"/>
              </a:lnTo>
            </a:path>
          </a:pathLst>
        </a:custGeom>
        <a:noFill/>
        <a:ln w="12700" cap="flat" cmpd="sng" algn="ctr">
          <a:solidFill>
            <a:sysClr val="windowText" lastClr="000000">
              <a:shade val="6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71889616-42A8-40AD-A7FB-EB739CE65593}">
      <dsp:nvSpPr>
        <dsp:cNvPr id="0" name=""/>
        <dsp:cNvSpPr/>
      </dsp:nvSpPr>
      <dsp:spPr>
        <a:xfrm>
          <a:off x="756282" y="613403"/>
          <a:ext cx="1890486" cy="256991"/>
        </a:xfrm>
        <a:custGeom>
          <a:avLst/>
          <a:gdLst/>
          <a:ahLst/>
          <a:cxnLst/>
          <a:rect l="0" t="0" r="0" b="0"/>
          <a:pathLst>
            <a:path>
              <a:moveTo>
                <a:pt x="1703021" y="0"/>
              </a:moveTo>
              <a:lnTo>
                <a:pt x="1703021" y="115753"/>
              </a:lnTo>
              <a:lnTo>
                <a:pt x="0" y="115753"/>
              </a:lnTo>
              <a:lnTo>
                <a:pt x="0" y="231507"/>
              </a:lnTo>
            </a:path>
          </a:pathLst>
        </a:custGeom>
        <a:noFill/>
        <a:ln w="12700" cap="flat" cmpd="sng" algn="ctr">
          <a:solidFill>
            <a:sysClr val="windowText" lastClr="000000">
              <a:shade val="6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E36266E7-FBA0-4818-8E83-0BA7B0937D69}">
      <dsp:nvSpPr>
        <dsp:cNvPr id="0" name=""/>
        <dsp:cNvSpPr/>
      </dsp:nvSpPr>
      <dsp:spPr>
        <a:xfrm>
          <a:off x="988945" y="1517"/>
          <a:ext cx="3315646" cy="611885"/>
        </a:xfrm>
        <a:prstGeom prst="rect">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0160" tIns="10160" rIns="10160" bIns="10160" numCol="1" spcCol="1270" anchor="ctr" anchorCtr="0">
          <a:noAutofit/>
        </a:bodyPr>
        <a:lstStyle/>
        <a:p>
          <a:pPr marL="0" lvl="0" indent="0" algn="ctr" defTabSz="711200">
            <a:lnSpc>
              <a:spcPct val="90000"/>
            </a:lnSpc>
            <a:spcBef>
              <a:spcPct val="0"/>
            </a:spcBef>
            <a:spcAft>
              <a:spcPct val="35000"/>
            </a:spcAft>
            <a:buNone/>
          </a:pPr>
          <a:r>
            <a:rPr lang="en-GB" sz="1600" b="1"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Enterprise</a:t>
          </a:r>
        </a:p>
      </dsp:txBody>
      <dsp:txXfrm>
        <a:off x="988945" y="1517"/>
        <a:ext cx="3315646" cy="611885"/>
      </dsp:txXfrm>
    </dsp:sp>
    <dsp:sp modelId="{26B8DAFA-0C90-4798-B519-9DC3C257BB13}">
      <dsp:nvSpPr>
        <dsp:cNvPr id="0" name=""/>
        <dsp:cNvSpPr/>
      </dsp:nvSpPr>
      <dsp:spPr>
        <a:xfrm>
          <a:off x="144397" y="870394"/>
          <a:ext cx="1223770" cy="611885"/>
        </a:xfrm>
        <a:prstGeom prst="rect">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VAT</a:t>
          </a:r>
        </a:p>
      </dsp:txBody>
      <dsp:txXfrm>
        <a:off x="144397" y="870394"/>
        <a:ext cx="1223770" cy="611885"/>
      </dsp:txXfrm>
    </dsp:sp>
    <dsp:sp modelId="{29415377-5BDC-455C-A878-3B92C19B9743}">
      <dsp:nvSpPr>
        <dsp:cNvPr id="0" name=""/>
        <dsp:cNvSpPr/>
      </dsp:nvSpPr>
      <dsp:spPr>
        <a:xfrm>
          <a:off x="1625159" y="870394"/>
          <a:ext cx="1223770" cy="611885"/>
        </a:xfrm>
        <a:prstGeom prst="rect">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PAYE</a:t>
          </a:r>
        </a:p>
      </dsp:txBody>
      <dsp:txXfrm>
        <a:off x="1625159" y="870394"/>
        <a:ext cx="1223770" cy="611885"/>
      </dsp:txXfrm>
    </dsp:sp>
    <dsp:sp modelId="{757F43BD-E1B2-469E-B3BA-C69C0CA91639}">
      <dsp:nvSpPr>
        <dsp:cNvPr id="0" name=""/>
        <dsp:cNvSpPr/>
      </dsp:nvSpPr>
      <dsp:spPr>
        <a:xfrm>
          <a:off x="3105921" y="870394"/>
          <a:ext cx="2043219" cy="611885"/>
        </a:xfrm>
        <a:prstGeom prst="rect">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Reporting Unit</a:t>
          </a:r>
        </a:p>
      </dsp:txBody>
      <dsp:txXfrm>
        <a:off x="3105921" y="870394"/>
        <a:ext cx="2043219" cy="611885"/>
      </dsp:txXfrm>
    </dsp:sp>
    <dsp:sp modelId="{CC7B46FA-818A-49D7-9878-EB49E7672A0B}">
      <dsp:nvSpPr>
        <dsp:cNvPr id="0" name=""/>
        <dsp:cNvSpPr/>
      </dsp:nvSpPr>
      <dsp:spPr>
        <a:xfrm>
          <a:off x="2625438" y="1740789"/>
          <a:ext cx="1223770" cy="611885"/>
        </a:xfrm>
        <a:prstGeom prst="rect">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Local Unit 1</a:t>
          </a:r>
        </a:p>
      </dsp:txBody>
      <dsp:txXfrm>
        <a:off x="2625438" y="1740789"/>
        <a:ext cx="1223770" cy="611885"/>
      </dsp:txXfrm>
    </dsp:sp>
    <dsp:sp modelId="{9D1A53C2-B774-4D60-B79B-F0BE05958B10}">
      <dsp:nvSpPr>
        <dsp:cNvPr id="0" name=""/>
        <dsp:cNvSpPr/>
      </dsp:nvSpPr>
      <dsp:spPr>
        <a:xfrm>
          <a:off x="4230315" y="1740789"/>
          <a:ext cx="1223770" cy="611885"/>
        </a:xfrm>
        <a:prstGeom prst="rect">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GB" sz="12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Local Unit 2</a:t>
          </a:r>
        </a:p>
      </dsp:txBody>
      <dsp:txXfrm>
        <a:off x="4230315" y="1740789"/>
        <a:ext cx="1223770" cy="61188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53A6B5-1CB1-49A0-818E-77EADAEEAEBF}">
      <dsp:nvSpPr>
        <dsp:cNvPr id="0" name=""/>
        <dsp:cNvSpPr/>
      </dsp:nvSpPr>
      <dsp:spPr>
        <a:xfrm>
          <a:off x="7280300" y="2226092"/>
          <a:ext cx="122306" cy="375074"/>
        </a:xfrm>
        <a:custGeom>
          <a:avLst/>
          <a:gdLst/>
          <a:ahLst/>
          <a:cxnLst/>
          <a:rect l="0" t="0" r="0" b="0"/>
          <a:pathLst>
            <a:path>
              <a:moveTo>
                <a:pt x="45720" y="0"/>
              </a:moveTo>
              <a:lnTo>
                <a:pt x="45720" y="275949"/>
              </a:lnTo>
              <a:lnTo>
                <a:pt x="135703" y="275949"/>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266FE3E1-6A8D-4096-B121-E862CB87F442}">
      <dsp:nvSpPr>
        <dsp:cNvPr id="0" name=""/>
        <dsp:cNvSpPr/>
      </dsp:nvSpPr>
      <dsp:spPr>
        <a:xfrm>
          <a:off x="6129262" y="1647173"/>
          <a:ext cx="1477189" cy="171229"/>
        </a:xfrm>
        <a:custGeom>
          <a:avLst/>
          <a:gdLst/>
          <a:ahLst/>
          <a:cxnLst/>
          <a:rect l="0" t="0" r="0" b="0"/>
          <a:pathLst>
            <a:path>
              <a:moveTo>
                <a:pt x="0" y="0"/>
              </a:moveTo>
              <a:lnTo>
                <a:pt x="0" y="62988"/>
              </a:lnTo>
              <a:lnTo>
                <a:pt x="1086798" y="62988"/>
              </a:lnTo>
              <a:lnTo>
                <a:pt x="1086798" y="125977"/>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6291800B-9EA5-4BBE-B81F-EBA286F0D55F}">
      <dsp:nvSpPr>
        <dsp:cNvPr id="0" name=""/>
        <dsp:cNvSpPr/>
      </dsp:nvSpPr>
      <dsp:spPr>
        <a:xfrm>
          <a:off x="6330383" y="2226092"/>
          <a:ext cx="493304" cy="171229"/>
        </a:xfrm>
        <a:custGeom>
          <a:avLst/>
          <a:gdLst/>
          <a:ahLst/>
          <a:cxnLst/>
          <a:rect l="0" t="0" r="0" b="0"/>
          <a:pathLst>
            <a:path>
              <a:moveTo>
                <a:pt x="0" y="0"/>
              </a:moveTo>
              <a:lnTo>
                <a:pt x="0" y="62988"/>
              </a:lnTo>
              <a:lnTo>
                <a:pt x="362933" y="62988"/>
              </a:lnTo>
              <a:lnTo>
                <a:pt x="362933" y="125977"/>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E80F58EF-DDD7-4FD1-890E-9D57683F8880}">
      <dsp:nvSpPr>
        <dsp:cNvPr id="0" name=""/>
        <dsp:cNvSpPr/>
      </dsp:nvSpPr>
      <dsp:spPr>
        <a:xfrm>
          <a:off x="5837079" y="2226092"/>
          <a:ext cx="493304" cy="171229"/>
        </a:xfrm>
        <a:custGeom>
          <a:avLst/>
          <a:gdLst/>
          <a:ahLst/>
          <a:cxnLst/>
          <a:rect l="0" t="0" r="0" b="0"/>
          <a:pathLst>
            <a:path>
              <a:moveTo>
                <a:pt x="362933" y="0"/>
              </a:moveTo>
              <a:lnTo>
                <a:pt x="362933" y="62988"/>
              </a:lnTo>
              <a:lnTo>
                <a:pt x="0" y="62988"/>
              </a:lnTo>
              <a:lnTo>
                <a:pt x="0" y="125977"/>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F663C737-83A3-4FEE-9F2F-C241A3A2C8E5}">
      <dsp:nvSpPr>
        <dsp:cNvPr id="0" name=""/>
        <dsp:cNvSpPr/>
      </dsp:nvSpPr>
      <dsp:spPr>
        <a:xfrm>
          <a:off x="6129262" y="1647173"/>
          <a:ext cx="201121" cy="171229"/>
        </a:xfrm>
        <a:custGeom>
          <a:avLst/>
          <a:gdLst/>
          <a:ahLst/>
          <a:cxnLst/>
          <a:rect l="0" t="0" r="0" b="0"/>
          <a:pathLst>
            <a:path>
              <a:moveTo>
                <a:pt x="0" y="0"/>
              </a:moveTo>
              <a:lnTo>
                <a:pt x="0" y="62988"/>
              </a:lnTo>
              <a:lnTo>
                <a:pt x="147969" y="62988"/>
              </a:lnTo>
              <a:lnTo>
                <a:pt x="147969" y="125977"/>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E8FFB074-F291-43DB-8C86-3C417F255DBC}">
      <dsp:nvSpPr>
        <dsp:cNvPr id="0" name=""/>
        <dsp:cNvSpPr/>
      </dsp:nvSpPr>
      <dsp:spPr>
        <a:xfrm>
          <a:off x="5343774" y="1647173"/>
          <a:ext cx="785487" cy="171229"/>
        </a:xfrm>
        <a:custGeom>
          <a:avLst/>
          <a:gdLst/>
          <a:ahLst/>
          <a:cxnLst/>
          <a:rect l="0" t="0" r="0" b="0"/>
          <a:pathLst>
            <a:path>
              <a:moveTo>
                <a:pt x="577898" y="0"/>
              </a:moveTo>
              <a:lnTo>
                <a:pt x="577898" y="62988"/>
              </a:lnTo>
              <a:lnTo>
                <a:pt x="0" y="62988"/>
              </a:lnTo>
              <a:lnTo>
                <a:pt x="0" y="125977"/>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08E30461-1DDF-4FB5-A273-8D70BFF95E03}">
      <dsp:nvSpPr>
        <dsp:cNvPr id="0" name=""/>
        <dsp:cNvSpPr/>
      </dsp:nvSpPr>
      <dsp:spPr>
        <a:xfrm>
          <a:off x="4340035" y="1647173"/>
          <a:ext cx="1789227" cy="177406"/>
        </a:xfrm>
        <a:custGeom>
          <a:avLst/>
          <a:gdLst/>
          <a:ahLst/>
          <a:cxnLst/>
          <a:rect l="0" t="0" r="0" b="0"/>
          <a:pathLst>
            <a:path>
              <a:moveTo>
                <a:pt x="1316370" y="0"/>
              </a:moveTo>
              <a:lnTo>
                <a:pt x="1316370" y="67532"/>
              </a:lnTo>
              <a:lnTo>
                <a:pt x="0" y="67532"/>
              </a:lnTo>
              <a:lnTo>
                <a:pt x="0" y="130521"/>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7FB2C1F5-B903-4B45-8250-FB9A0413FCCA}">
      <dsp:nvSpPr>
        <dsp:cNvPr id="0" name=""/>
        <dsp:cNvSpPr/>
      </dsp:nvSpPr>
      <dsp:spPr>
        <a:xfrm>
          <a:off x="3270730" y="1647173"/>
          <a:ext cx="2858531" cy="178470"/>
        </a:xfrm>
        <a:custGeom>
          <a:avLst/>
          <a:gdLst/>
          <a:ahLst/>
          <a:cxnLst/>
          <a:rect l="0" t="0" r="0" b="0"/>
          <a:pathLst>
            <a:path>
              <a:moveTo>
                <a:pt x="2103078" y="0"/>
              </a:moveTo>
              <a:lnTo>
                <a:pt x="2103078" y="68315"/>
              </a:lnTo>
              <a:lnTo>
                <a:pt x="0" y="68315"/>
              </a:lnTo>
              <a:lnTo>
                <a:pt x="0" y="131304"/>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2C8E7CBA-7A3D-480D-86A0-D5D752A0B93B}">
      <dsp:nvSpPr>
        <dsp:cNvPr id="0" name=""/>
        <dsp:cNvSpPr/>
      </dsp:nvSpPr>
      <dsp:spPr>
        <a:xfrm>
          <a:off x="4203805" y="901774"/>
          <a:ext cx="1925456" cy="337709"/>
        </a:xfrm>
        <a:custGeom>
          <a:avLst/>
          <a:gdLst/>
          <a:ahLst/>
          <a:cxnLst/>
          <a:rect l="0" t="0" r="0" b="0"/>
          <a:pathLst>
            <a:path>
              <a:moveTo>
                <a:pt x="0" y="0"/>
              </a:moveTo>
              <a:lnTo>
                <a:pt x="0" y="185471"/>
              </a:lnTo>
              <a:lnTo>
                <a:pt x="1416596" y="185471"/>
              </a:lnTo>
              <a:lnTo>
                <a:pt x="1416596" y="248459"/>
              </a:lnTo>
            </a:path>
          </a:pathLst>
        </a:custGeom>
        <a:noFill/>
        <a:ln w="12700" cap="flat" cmpd="sng" algn="ctr">
          <a:solidFill>
            <a:sysClr val="windowText" lastClr="000000">
              <a:shade val="6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BDBF6462-95DF-4EBC-9DCC-A0D3EF2642E8}">
      <dsp:nvSpPr>
        <dsp:cNvPr id="0" name=""/>
        <dsp:cNvSpPr/>
      </dsp:nvSpPr>
      <dsp:spPr>
        <a:xfrm>
          <a:off x="2383948" y="2226092"/>
          <a:ext cx="493304" cy="171229"/>
        </a:xfrm>
        <a:custGeom>
          <a:avLst/>
          <a:gdLst/>
          <a:ahLst/>
          <a:cxnLst/>
          <a:rect l="0" t="0" r="0" b="0"/>
          <a:pathLst>
            <a:path>
              <a:moveTo>
                <a:pt x="0" y="0"/>
              </a:moveTo>
              <a:lnTo>
                <a:pt x="0" y="62988"/>
              </a:lnTo>
              <a:lnTo>
                <a:pt x="362933" y="62988"/>
              </a:lnTo>
              <a:lnTo>
                <a:pt x="362933" y="125977"/>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B6A12BC3-F3FA-458E-8F29-80FCB6A64F4D}">
      <dsp:nvSpPr>
        <dsp:cNvPr id="0" name=""/>
        <dsp:cNvSpPr/>
      </dsp:nvSpPr>
      <dsp:spPr>
        <a:xfrm>
          <a:off x="1890644" y="2226092"/>
          <a:ext cx="493304" cy="171229"/>
        </a:xfrm>
        <a:custGeom>
          <a:avLst/>
          <a:gdLst/>
          <a:ahLst/>
          <a:cxnLst/>
          <a:rect l="0" t="0" r="0" b="0"/>
          <a:pathLst>
            <a:path>
              <a:moveTo>
                <a:pt x="362933" y="0"/>
              </a:moveTo>
              <a:lnTo>
                <a:pt x="362933" y="62988"/>
              </a:lnTo>
              <a:lnTo>
                <a:pt x="0" y="62988"/>
              </a:lnTo>
              <a:lnTo>
                <a:pt x="0" y="125977"/>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459ED344-C2E5-4960-9C18-CE1791089D06}">
      <dsp:nvSpPr>
        <dsp:cNvPr id="0" name=""/>
        <dsp:cNvSpPr/>
      </dsp:nvSpPr>
      <dsp:spPr>
        <a:xfrm>
          <a:off x="1560937" y="1647173"/>
          <a:ext cx="823011" cy="171229"/>
        </a:xfrm>
        <a:custGeom>
          <a:avLst/>
          <a:gdLst/>
          <a:ahLst/>
          <a:cxnLst/>
          <a:rect l="0" t="0" r="0" b="0"/>
          <a:pathLst>
            <a:path>
              <a:moveTo>
                <a:pt x="0" y="0"/>
              </a:moveTo>
              <a:lnTo>
                <a:pt x="0" y="62988"/>
              </a:lnTo>
              <a:lnTo>
                <a:pt x="605505" y="62988"/>
              </a:lnTo>
              <a:lnTo>
                <a:pt x="605505" y="125977"/>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782A954C-C6D7-4C40-AAE8-12C2BFE10F97}">
      <dsp:nvSpPr>
        <dsp:cNvPr id="0" name=""/>
        <dsp:cNvSpPr/>
      </dsp:nvSpPr>
      <dsp:spPr>
        <a:xfrm>
          <a:off x="1397340" y="1647173"/>
          <a:ext cx="163597" cy="171229"/>
        </a:xfrm>
        <a:custGeom>
          <a:avLst/>
          <a:gdLst/>
          <a:ahLst/>
          <a:cxnLst/>
          <a:rect l="0" t="0" r="0" b="0"/>
          <a:pathLst>
            <a:path>
              <a:moveTo>
                <a:pt x="120362" y="0"/>
              </a:moveTo>
              <a:lnTo>
                <a:pt x="120362" y="62988"/>
              </a:lnTo>
              <a:lnTo>
                <a:pt x="0" y="62988"/>
              </a:lnTo>
              <a:lnTo>
                <a:pt x="0" y="125977"/>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491F58AD-5FF1-4EAE-BFB3-E961FAC5CD6B}">
      <dsp:nvSpPr>
        <dsp:cNvPr id="0" name=""/>
        <dsp:cNvSpPr/>
      </dsp:nvSpPr>
      <dsp:spPr>
        <a:xfrm>
          <a:off x="410731" y="1647173"/>
          <a:ext cx="1150206" cy="171229"/>
        </a:xfrm>
        <a:custGeom>
          <a:avLst/>
          <a:gdLst/>
          <a:ahLst/>
          <a:cxnLst/>
          <a:rect l="0" t="0" r="0" b="0"/>
          <a:pathLst>
            <a:path>
              <a:moveTo>
                <a:pt x="846229" y="0"/>
              </a:moveTo>
              <a:lnTo>
                <a:pt x="846229" y="62988"/>
              </a:lnTo>
              <a:lnTo>
                <a:pt x="0" y="62988"/>
              </a:lnTo>
              <a:lnTo>
                <a:pt x="0" y="125977"/>
              </a:lnTo>
            </a:path>
          </a:pathLst>
        </a:custGeom>
        <a:noFill/>
        <a:ln w="12700" cap="flat" cmpd="sng" algn="ctr">
          <a:solidFill>
            <a:sysClr val="windowText" lastClr="000000">
              <a:shade val="8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71889616-42A8-40AD-A7FB-EB739CE65593}">
      <dsp:nvSpPr>
        <dsp:cNvPr id="0" name=""/>
        <dsp:cNvSpPr/>
      </dsp:nvSpPr>
      <dsp:spPr>
        <a:xfrm>
          <a:off x="1560937" y="901774"/>
          <a:ext cx="2642867" cy="337709"/>
        </a:xfrm>
        <a:custGeom>
          <a:avLst/>
          <a:gdLst/>
          <a:ahLst/>
          <a:cxnLst/>
          <a:rect l="0" t="0" r="0" b="0"/>
          <a:pathLst>
            <a:path>
              <a:moveTo>
                <a:pt x="1944410" y="0"/>
              </a:moveTo>
              <a:lnTo>
                <a:pt x="1944410" y="185471"/>
              </a:lnTo>
              <a:lnTo>
                <a:pt x="0" y="185471"/>
              </a:lnTo>
              <a:lnTo>
                <a:pt x="0" y="248459"/>
              </a:lnTo>
            </a:path>
          </a:pathLst>
        </a:custGeom>
        <a:noFill/>
        <a:ln w="12700" cap="flat" cmpd="sng" algn="ctr">
          <a:solidFill>
            <a:sysClr val="windowText" lastClr="000000">
              <a:shade val="60000"/>
              <a:hueOff val="0"/>
              <a:satOff val="0"/>
              <a:lumOff val="0"/>
              <a:alphaOff val="0"/>
            </a:sysClr>
          </a:solidFill>
          <a:prstDash val="solid"/>
          <a:miter lim="800000"/>
        </a:ln>
        <a:effectLst/>
      </dsp:spPr>
      <dsp:style>
        <a:lnRef idx="2">
          <a:scrgbClr r="0" g="0" b="0"/>
        </a:lnRef>
        <a:fillRef idx="0">
          <a:scrgbClr r="0" g="0" b="0"/>
        </a:fillRef>
        <a:effectRef idx="0">
          <a:scrgbClr r="0" g="0" b="0"/>
        </a:effectRef>
        <a:fontRef idx="minor"/>
      </dsp:style>
    </dsp:sp>
    <dsp:sp modelId="{E36266E7-FBA0-4818-8E83-0BA7B0937D69}">
      <dsp:nvSpPr>
        <dsp:cNvPr id="0" name=""/>
        <dsp:cNvSpPr/>
      </dsp:nvSpPr>
      <dsp:spPr>
        <a:xfrm>
          <a:off x="1590140" y="494084"/>
          <a:ext cx="5227329" cy="407689"/>
        </a:xfrm>
        <a:prstGeom prst="rect">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en-GB" sz="1800" b="1"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Enterprise Group</a:t>
          </a:r>
        </a:p>
      </dsp:txBody>
      <dsp:txXfrm>
        <a:off x="1590140" y="494084"/>
        <a:ext cx="5227329" cy="407689"/>
      </dsp:txXfrm>
    </dsp:sp>
    <dsp:sp modelId="{26B8DAFA-0C90-4798-B519-9DC3C257BB13}">
      <dsp:nvSpPr>
        <dsp:cNvPr id="0" name=""/>
        <dsp:cNvSpPr/>
      </dsp:nvSpPr>
      <dsp:spPr>
        <a:xfrm>
          <a:off x="176526" y="1239483"/>
          <a:ext cx="2768823" cy="407689"/>
        </a:xfrm>
        <a:prstGeom prst="rect">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Enterprise A</a:t>
          </a:r>
        </a:p>
      </dsp:txBody>
      <dsp:txXfrm>
        <a:off x="176526" y="1239483"/>
        <a:ext cx="2768823" cy="407689"/>
      </dsp:txXfrm>
    </dsp:sp>
    <dsp:sp modelId="{356D7ED5-E16A-4119-8AC5-4AF71B07FD33}">
      <dsp:nvSpPr>
        <dsp:cNvPr id="0" name=""/>
        <dsp:cNvSpPr/>
      </dsp:nvSpPr>
      <dsp:spPr>
        <a:xfrm>
          <a:off x="3041" y="1818402"/>
          <a:ext cx="815379" cy="407689"/>
        </a:xfrm>
        <a:prstGeom prst="rect">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VAT A</a:t>
          </a:r>
        </a:p>
      </dsp:txBody>
      <dsp:txXfrm>
        <a:off x="3041" y="1818402"/>
        <a:ext cx="815379" cy="407689"/>
      </dsp:txXfrm>
    </dsp:sp>
    <dsp:sp modelId="{1D226443-E1A8-462F-8A24-C4CE9AB006BD}">
      <dsp:nvSpPr>
        <dsp:cNvPr id="0" name=""/>
        <dsp:cNvSpPr/>
      </dsp:nvSpPr>
      <dsp:spPr>
        <a:xfrm>
          <a:off x="989650" y="1818402"/>
          <a:ext cx="815379" cy="407689"/>
        </a:xfrm>
        <a:prstGeom prst="rect">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PAYE A</a:t>
          </a:r>
        </a:p>
      </dsp:txBody>
      <dsp:txXfrm>
        <a:off x="989650" y="1818402"/>
        <a:ext cx="815379" cy="407689"/>
      </dsp:txXfrm>
    </dsp:sp>
    <dsp:sp modelId="{7D40E005-1EEE-4C1B-8DC9-E5BE15E4F83F}">
      <dsp:nvSpPr>
        <dsp:cNvPr id="0" name=""/>
        <dsp:cNvSpPr/>
      </dsp:nvSpPr>
      <dsp:spPr>
        <a:xfrm>
          <a:off x="1976259" y="1818402"/>
          <a:ext cx="815379" cy="407689"/>
        </a:xfrm>
        <a:prstGeom prst="rect">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Reporting Unit A</a:t>
          </a:r>
        </a:p>
      </dsp:txBody>
      <dsp:txXfrm>
        <a:off x="1976259" y="1818402"/>
        <a:ext cx="815379" cy="407689"/>
      </dsp:txXfrm>
    </dsp:sp>
    <dsp:sp modelId="{25131E84-9D61-41E4-A28A-2D72FEA19328}">
      <dsp:nvSpPr>
        <dsp:cNvPr id="0" name=""/>
        <dsp:cNvSpPr/>
      </dsp:nvSpPr>
      <dsp:spPr>
        <a:xfrm>
          <a:off x="1482954" y="2397321"/>
          <a:ext cx="815379" cy="407689"/>
        </a:xfrm>
        <a:prstGeom prst="rect">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Local Unit 1</a:t>
          </a:r>
        </a:p>
      </dsp:txBody>
      <dsp:txXfrm>
        <a:off x="1482954" y="2397321"/>
        <a:ext cx="815379" cy="407689"/>
      </dsp:txXfrm>
    </dsp:sp>
    <dsp:sp modelId="{685FE7D6-844A-4EF6-9E8B-874C6383137E}">
      <dsp:nvSpPr>
        <dsp:cNvPr id="0" name=""/>
        <dsp:cNvSpPr/>
      </dsp:nvSpPr>
      <dsp:spPr>
        <a:xfrm>
          <a:off x="2469563" y="2397321"/>
          <a:ext cx="815379" cy="407689"/>
        </a:xfrm>
        <a:prstGeom prst="rect">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Local Unit 2</a:t>
          </a:r>
        </a:p>
      </dsp:txBody>
      <dsp:txXfrm>
        <a:off x="2469563" y="2397321"/>
        <a:ext cx="815379" cy="407689"/>
      </dsp:txXfrm>
    </dsp:sp>
    <dsp:sp modelId="{757F43BD-E1B2-469E-B3BA-C69C0CA91639}">
      <dsp:nvSpPr>
        <dsp:cNvPr id="0" name=""/>
        <dsp:cNvSpPr/>
      </dsp:nvSpPr>
      <dsp:spPr>
        <a:xfrm>
          <a:off x="4426860" y="1239483"/>
          <a:ext cx="3404802" cy="407689"/>
        </a:xfrm>
        <a:prstGeom prst="rect">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en-GB" sz="14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Enterprise B</a:t>
          </a:r>
        </a:p>
      </dsp:txBody>
      <dsp:txXfrm>
        <a:off x="4426860" y="1239483"/>
        <a:ext cx="3404802" cy="407689"/>
      </dsp:txXfrm>
    </dsp:sp>
    <dsp:sp modelId="{CC7B46FA-818A-49D7-9878-EB49E7672A0B}">
      <dsp:nvSpPr>
        <dsp:cNvPr id="0" name=""/>
        <dsp:cNvSpPr/>
      </dsp:nvSpPr>
      <dsp:spPr>
        <a:xfrm>
          <a:off x="2863041" y="1825643"/>
          <a:ext cx="815379" cy="407689"/>
        </a:xfrm>
        <a:prstGeom prst="rect">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VAT B1</a:t>
          </a:r>
        </a:p>
      </dsp:txBody>
      <dsp:txXfrm>
        <a:off x="2863041" y="1825643"/>
        <a:ext cx="815379" cy="407689"/>
      </dsp:txXfrm>
    </dsp:sp>
    <dsp:sp modelId="{9D1A53C2-B774-4D60-B79B-F0BE05958B10}">
      <dsp:nvSpPr>
        <dsp:cNvPr id="0" name=""/>
        <dsp:cNvSpPr/>
      </dsp:nvSpPr>
      <dsp:spPr>
        <a:xfrm>
          <a:off x="3932345" y="1824579"/>
          <a:ext cx="815379" cy="407689"/>
        </a:xfrm>
        <a:prstGeom prst="rect">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VAT B2</a:t>
          </a:r>
        </a:p>
      </dsp:txBody>
      <dsp:txXfrm>
        <a:off x="3932345" y="1824579"/>
        <a:ext cx="815379" cy="407689"/>
      </dsp:txXfrm>
    </dsp:sp>
    <dsp:sp modelId="{A8E3470C-BB75-44C9-B910-09F82B123CF5}">
      <dsp:nvSpPr>
        <dsp:cNvPr id="0" name=""/>
        <dsp:cNvSpPr/>
      </dsp:nvSpPr>
      <dsp:spPr>
        <a:xfrm>
          <a:off x="4936085" y="1818402"/>
          <a:ext cx="815379" cy="407689"/>
        </a:xfrm>
        <a:prstGeom prst="rect">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PAYE B</a:t>
          </a:r>
        </a:p>
      </dsp:txBody>
      <dsp:txXfrm>
        <a:off x="4936085" y="1818402"/>
        <a:ext cx="815379" cy="407689"/>
      </dsp:txXfrm>
    </dsp:sp>
    <dsp:sp modelId="{EC7F1464-773B-4FB9-8CF6-47FAA15955EF}">
      <dsp:nvSpPr>
        <dsp:cNvPr id="0" name=""/>
        <dsp:cNvSpPr/>
      </dsp:nvSpPr>
      <dsp:spPr>
        <a:xfrm>
          <a:off x="5922693" y="1818402"/>
          <a:ext cx="815379" cy="407689"/>
        </a:xfrm>
        <a:prstGeom prst="rect">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Reporting Unit B1</a:t>
          </a:r>
        </a:p>
      </dsp:txBody>
      <dsp:txXfrm>
        <a:off x="5922693" y="1818402"/>
        <a:ext cx="815379" cy="407689"/>
      </dsp:txXfrm>
    </dsp:sp>
    <dsp:sp modelId="{4ECDA54C-4861-47FC-B6A6-B545A45DC389}">
      <dsp:nvSpPr>
        <dsp:cNvPr id="0" name=""/>
        <dsp:cNvSpPr/>
      </dsp:nvSpPr>
      <dsp:spPr>
        <a:xfrm>
          <a:off x="5429389" y="2397321"/>
          <a:ext cx="815379" cy="407689"/>
        </a:xfrm>
        <a:prstGeom prst="rect">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Local Unit 1</a:t>
          </a:r>
        </a:p>
      </dsp:txBody>
      <dsp:txXfrm>
        <a:off x="5429389" y="2397321"/>
        <a:ext cx="815379" cy="407689"/>
      </dsp:txXfrm>
    </dsp:sp>
    <dsp:sp modelId="{6AEC9DB9-DB61-46BE-9185-FA2386545176}">
      <dsp:nvSpPr>
        <dsp:cNvPr id="0" name=""/>
        <dsp:cNvSpPr/>
      </dsp:nvSpPr>
      <dsp:spPr>
        <a:xfrm>
          <a:off x="6415998" y="2397321"/>
          <a:ext cx="815379" cy="407689"/>
        </a:xfrm>
        <a:prstGeom prst="rect">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Local Unit 2</a:t>
          </a:r>
        </a:p>
      </dsp:txBody>
      <dsp:txXfrm>
        <a:off x="6415998" y="2397321"/>
        <a:ext cx="815379" cy="407689"/>
      </dsp:txXfrm>
    </dsp:sp>
    <dsp:sp modelId="{E899D79E-0324-472B-B965-2D309F97C109}">
      <dsp:nvSpPr>
        <dsp:cNvPr id="0" name=""/>
        <dsp:cNvSpPr/>
      </dsp:nvSpPr>
      <dsp:spPr>
        <a:xfrm>
          <a:off x="7198762" y="1818402"/>
          <a:ext cx="815379" cy="407689"/>
        </a:xfrm>
        <a:prstGeom prst="rect">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GB" sz="10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Reporting Unit B2</a:t>
          </a:r>
        </a:p>
      </dsp:txBody>
      <dsp:txXfrm>
        <a:off x="7198762" y="1818402"/>
        <a:ext cx="815379" cy="407689"/>
      </dsp:txXfrm>
    </dsp:sp>
    <dsp:sp modelId="{44A40C1F-1A7F-4236-85DC-BFBA37435304}">
      <dsp:nvSpPr>
        <dsp:cNvPr id="0" name=""/>
        <dsp:cNvSpPr/>
      </dsp:nvSpPr>
      <dsp:spPr>
        <a:xfrm>
          <a:off x="7402606" y="2397321"/>
          <a:ext cx="815379" cy="407689"/>
        </a:xfrm>
        <a:prstGeom prst="rect">
          <a:avLst/>
        </a:prstGeom>
        <a:solidFill>
          <a:sysClr val="window" lastClr="FFFFFF">
            <a:hueOff val="0"/>
            <a:satOff val="0"/>
            <a:lumOff val="0"/>
            <a:alphaOff val="0"/>
          </a:sysClr>
        </a:solidFill>
        <a:ln w="19050" cap="flat" cmpd="sng" algn="ctr">
          <a:solidFill>
            <a:sysClr val="windowText" lastClr="000000">
              <a:shade val="80000"/>
              <a:hueOff val="0"/>
              <a:satOff val="0"/>
              <a:lumOff val="0"/>
              <a:alphaOff val="0"/>
            </a:sys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5715" tIns="5715" rIns="5715" bIns="5715" numCol="1" spcCol="1270" anchor="ctr" anchorCtr="0">
          <a:noAutofit/>
        </a:bodyPr>
        <a:lstStyle/>
        <a:p>
          <a:pPr marL="0" lvl="0" indent="0" algn="ctr" defTabSz="400050">
            <a:lnSpc>
              <a:spcPct val="90000"/>
            </a:lnSpc>
            <a:spcBef>
              <a:spcPct val="0"/>
            </a:spcBef>
            <a:spcAft>
              <a:spcPct val="35000"/>
            </a:spcAft>
            <a:buNone/>
          </a:pPr>
          <a:r>
            <a:rPr lang="en-GB" sz="900" kern="1200">
              <a:solidFill>
                <a:sysClr val="windowText" lastClr="000000">
                  <a:hueOff val="0"/>
                  <a:satOff val="0"/>
                  <a:lumOff val="0"/>
                  <a:alphaOff val="0"/>
                </a:sysClr>
              </a:solidFill>
              <a:latin typeface="Arial" panose="020B0604020202020204" pitchFamily="34" charset="0"/>
              <a:ea typeface="+mn-ea"/>
              <a:cs typeface="Arial" panose="020B0604020202020204" pitchFamily="34" charset="0"/>
            </a:rPr>
            <a:t>Local Unit 3</a:t>
          </a:r>
        </a:p>
      </dsp:txBody>
      <dsp:txXfrm>
        <a:off x="7402606" y="2397321"/>
        <a:ext cx="815379" cy="40768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580C49-8AD3-4A7F-996B-E93F7B4B8227}" type="datetimeFigureOut">
              <a:rPr lang="en-GB" smtClean="0"/>
              <a:t>01/12/2025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EB4CC5-06CD-4E04-AE4E-6B3BB979FC1D}" type="slidenum">
              <a:rPr lang="en-GB" smtClean="0"/>
              <a:t>‹#›</a:t>
            </a:fld>
            <a:endParaRPr lang="en-GB"/>
          </a:p>
        </p:txBody>
      </p:sp>
    </p:spTree>
    <p:extLst>
      <p:ext uri="{BB962C8B-B14F-4D97-AF65-F5344CB8AC3E}">
        <p14:creationId xmlns:p14="http://schemas.microsoft.com/office/powerpoint/2010/main" val="36809699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3EB4CC5-06CD-4E04-AE4E-6B3BB979FC1D}" type="slidenum">
              <a:rPr lang="en-GB" smtClean="0"/>
              <a:t>1</a:t>
            </a:fld>
            <a:endParaRPr lang="en-GB"/>
          </a:p>
        </p:txBody>
      </p:sp>
    </p:spTree>
    <p:extLst>
      <p:ext uri="{BB962C8B-B14F-4D97-AF65-F5344CB8AC3E}">
        <p14:creationId xmlns:p14="http://schemas.microsoft.com/office/powerpoint/2010/main" val="1739971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Up until now we have tried to document the size of the trade-productivity premium in the UK. </a:t>
            </a:r>
          </a:p>
          <a:p>
            <a:endParaRPr lang="en-GB" dirty="0"/>
          </a:p>
          <a:p>
            <a:r>
              <a:rPr lang="en-GB" dirty="0"/>
              <a:t>There is a lot more on this in our paper if this is of interest. </a:t>
            </a:r>
          </a:p>
          <a:p>
            <a:endParaRPr lang="en-GB" dirty="0"/>
          </a:p>
          <a:p>
            <a:r>
              <a:rPr lang="en-GB" dirty="0"/>
              <a:t>But to get into the mechanisms through which international trade impacts firm-level productivity, we need to adopt a slightly different framework.  </a:t>
            </a:r>
          </a:p>
        </p:txBody>
      </p:sp>
      <p:sp>
        <p:nvSpPr>
          <p:cNvPr id="4" name="Slide Number Placeholder 3"/>
          <p:cNvSpPr>
            <a:spLocks noGrp="1"/>
          </p:cNvSpPr>
          <p:nvPr>
            <p:ph type="sldNum" sz="quarter" idx="5"/>
          </p:nvPr>
        </p:nvSpPr>
        <p:spPr/>
        <p:txBody>
          <a:bodyPr/>
          <a:lstStyle/>
          <a:p>
            <a:fld id="{93EB4CC5-06CD-4E04-AE4E-6B3BB979FC1D}" type="slidenum">
              <a:rPr lang="en-GB" smtClean="0"/>
              <a:t>12</a:t>
            </a:fld>
            <a:endParaRPr lang="en-GB"/>
          </a:p>
        </p:txBody>
      </p:sp>
    </p:spTree>
    <p:extLst>
      <p:ext uri="{BB962C8B-B14F-4D97-AF65-F5344CB8AC3E}">
        <p14:creationId xmlns:p14="http://schemas.microsoft.com/office/powerpoint/2010/main" val="2756576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Going to set up an Event Study: </a:t>
            </a:r>
          </a:p>
          <a:p>
            <a:endParaRPr lang="en-GB" dirty="0"/>
          </a:p>
          <a:p>
            <a:r>
              <a:rPr lang="en-GB" dirty="0"/>
              <a:t>Not looking at firms who instantly start exporting (which is something we would like to get into more)</a:t>
            </a:r>
          </a:p>
          <a:p>
            <a:endParaRPr lang="en-GB" dirty="0"/>
          </a:p>
          <a:p>
            <a:r>
              <a:rPr lang="en-GB" dirty="0"/>
              <a:t>We have very good information on the trade in goods side (time of export, export value, participation for every year) but we still rely on productivity from the ABS which is much more patchy  and limits how cleanly we can track firms. </a:t>
            </a:r>
          </a:p>
        </p:txBody>
      </p:sp>
      <p:sp>
        <p:nvSpPr>
          <p:cNvPr id="4" name="Slide Number Placeholder 3"/>
          <p:cNvSpPr>
            <a:spLocks noGrp="1"/>
          </p:cNvSpPr>
          <p:nvPr>
            <p:ph type="sldNum" sz="quarter" idx="5"/>
          </p:nvPr>
        </p:nvSpPr>
        <p:spPr/>
        <p:txBody>
          <a:bodyPr/>
          <a:lstStyle/>
          <a:p>
            <a:fld id="{93EB4CC5-06CD-4E04-AE4E-6B3BB979FC1D}" type="slidenum">
              <a:rPr lang="en-GB" smtClean="0"/>
              <a:t>13</a:t>
            </a:fld>
            <a:endParaRPr lang="en-GB"/>
          </a:p>
        </p:txBody>
      </p:sp>
    </p:spTree>
    <p:extLst>
      <p:ext uri="{BB962C8B-B14F-4D97-AF65-F5344CB8AC3E}">
        <p14:creationId xmlns:p14="http://schemas.microsoft.com/office/powerpoint/2010/main" val="3877564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we are estimating the difference in productivity between exporters and comparable firms who will never export goods. </a:t>
            </a:r>
          </a:p>
          <a:p>
            <a:endParaRPr lang="en-GB" dirty="0"/>
          </a:p>
          <a:p>
            <a:r>
              <a:rPr lang="en-GB" dirty="0"/>
              <a:t>We then estimate this individually based on the exporting firms' distance from their firm's export (again under a consistent control of firms who will never export) </a:t>
            </a:r>
          </a:p>
          <a:p>
            <a:endParaRPr lang="en-GB" dirty="0"/>
          </a:p>
          <a:p>
            <a:r>
              <a:rPr lang="en-GB" dirty="0"/>
              <a:t>Here we are controlling for our standard controls (firm-size, foreign ownership, industry, age). </a:t>
            </a:r>
          </a:p>
          <a:p>
            <a:endParaRPr lang="en-GB" dirty="0"/>
          </a:p>
          <a:p>
            <a:r>
              <a:rPr lang="en-GB" dirty="0"/>
              <a:t>From this we find that even prior to export, firms who will go onto export are about 59% more productive than comparable firms who will never export. </a:t>
            </a:r>
          </a:p>
          <a:p>
            <a:endParaRPr lang="en-GB" dirty="0"/>
          </a:p>
          <a:p>
            <a:r>
              <a:rPr lang="en-GB" dirty="0"/>
              <a:t>This suggests that high productivity firms are more likely to go on to export goods giving some weight to the argument that pre-existing differences in productivity drive observed differences in productivity across goods traders.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EB4CC5-06CD-4E04-AE4E-6B3BB979FC1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0363001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From the previous output we see that firms who will export are fundamentally different from firms who will not. </a:t>
            </a:r>
          </a:p>
          <a:p>
            <a:endParaRPr lang="en-GB"/>
          </a:p>
          <a:p>
            <a:r>
              <a:rPr lang="en-GB"/>
              <a:t>We therefore repeat this exercise but only looking at firms who will export. Our treated group are exporters by their distance from first export and our control is always firms who will go on to export goods by are not yet trading. (Importantly in the pre-period the control is firms who are not the treatment groups </a:t>
            </a:r>
            <a:r>
              <a:rPr lang="en-GB" sz="1200">
                <a:solidFill>
                  <a:schemeClr val="bg2">
                    <a:lumMod val="25000"/>
                  </a:schemeClr>
                </a:solidFill>
              </a:rPr>
              <a:t>exact distance to their first trade). </a:t>
            </a:r>
          </a:p>
          <a:p>
            <a:endParaRPr lang="en-GB" sz="1200">
              <a:solidFill>
                <a:schemeClr val="bg2">
                  <a:lumMod val="25000"/>
                </a:schemeClr>
              </a:solidFill>
            </a:endParaRPr>
          </a:p>
          <a:p>
            <a:r>
              <a:rPr lang="en-GB" sz="1200">
                <a:solidFill>
                  <a:schemeClr val="bg2">
                    <a:lumMod val="25000"/>
                  </a:schemeClr>
                </a:solidFill>
              </a:rPr>
              <a:t>From this, we find no evidence that there are significant productivity differences between goods exporters prior to their first goods export. </a:t>
            </a:r>
          </a:p>
          <a:p>
            <a:endParaRPr lang="en-GB" sz="1200">
              <a:solidFill>
                <a:schemeClr val="bg2">
                  <a:lumMod val="25000"/>
                </a:schemeClr>
              </a:solidFill>
            </a:endParaRPr>
          </a:p>
          <a:p>
            <a:r>
              <a:rPr lang="en-GB" sz="1200">
                <a:solidFill>
                  <a:schemeClr val="bg2">
                    <a:lumMod val="25000"/>
                  </a:schemeClr>
                </a:solidFill>
              </a:rPr>
              <a:t>But we see a relative productivity gain of 11.8% following the first year of export but evidence of this gain being sustained is weaker. </a:t>
            </a:r>
          </a:p>
          <a:p>
            <a:endParaRPr lang="en-GB" sz="1200">
              <a:solidFill>
                <a:schemeClr val="bg2">
                  <a:lumMod val="25000"/>
                </a:schemeClr>
              </a:solidFill>
            </a:endParaRPr>
          </a:p>
          <a:p>
            <a:r>
              <a:rPr lang="en-GB" sz="1200">
                <a:solidFill>
                  <a:schemeClr val="bg2">
                    <a:lumMod val="25000"/>
                  </a:schemeClr>
                </a:solidFill>
              </a:rPr>
              <a:t>This suggests that while high productivity firms are more likely to start exporting goods, there are still productivity gains to be had following this first export. </a:t>
            </a:r>
          </a:p>
          <a:p>
            <a:endParaRPr lang="en-GB" sz="1200">
              <a:solidFill>
                <a:schemeClr val="bg2">
                  <a:lumMod val="25000"/>
                </a:schemeClr>
              </a:solidFill>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EB4CC5-06CD-4E04-AE4E-6B3BB979FC1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96692586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To unpack the average effect in the previous output we re-estimate whilst splitting out firms into whether they are predominantly above or below median exporters (in terms of export value) for their given industry. </a:t>
            </a:r>
          </a:p>
          <a:p>
            <a:endParaRPr lang="en-GB" dirty="0"/>
          </a:p>
          <a:p>
            <a:r>
              <a:rPr lang="en-GB" dirty="0"/>
              <a:t>From this we see that larger exports are driving the majority of the gains (with a higher relative increase of around 30%) additionally this gains are much more clearly sustained. </a:t>
            </a:r>
          </a:p>
          <a:p>
            <a:endParaRPr lang="en-GB" dirty="0"/>
          </a:p>
          <a:p>
            <a:r>
              <a:rPr lang="en-GB" dirty="0"/>
              <a:t>In the below median group, there appears to be little to no effect post first export. </a:t>
            </a:r>
          </a:p>
          <a:p>
            <a:endParaRPr lang="en-GB" dirty="0"/>
          </a:p>
          <a:p>
            <a:r>
              <a:rPr lang="en-GB" dirty="0"/>
              <a:t>This indicates that scale does matter and that not all small-scale export activities will result in productivity gains. </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EB4CC5-06CD-4E04-AE4E-6B3BB979FC1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9457270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Investigate anticipation effects. </a:t>
            </a:r>
          </a:p>
        </p:txBody>
      </p:sp>
      <p:sp>
        <p:nvSpPr>
          <p:cNvPr id="4" name="Slide Number Placeholder 3"/>
          <p:cNvSpPr>
            <a:spLocks noGrp="1"/>
          </p:cNvSpPr>
          <p:nvPr>
            <p:ph type="sldNum" sz="quarter" idx="5"/>
          </p:nvPr>
        </p:nvSpPr>
        <p:spPr/>
        <p:txBody>
          <a:bodyPr/>
          <a:lstStyle/>
          <a:p>
            <a:fld id="{93EB4CC5-06CD-4E04-AE4E-6B3BB979FC1D}" type="slidenum">
              <a:rPr lang="en-GB" smtClean="0"/>
              <a:t>17</a:t>
            </a:fld>
            <a:endParaRPr lang="en-GB"/>
          </a:p>
        </p:txBody>
      </p:sp>
    </p:spTree>
    <p:extLst>
      <p:ext uri="{BB962C8B-B14F-4D97-AF65-F5344CB8AC3E}">
        <p14:creationId xmlns:p14="http://schemas.microsoft.com/office/powerpoint/2010/main" val="11222764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Greater use of admin data will allow us to better </a:t>
            </a:r>
          </a:p>
          <a:p>
            <a:endParaRPr lang="en-GB"/>
          </a:p>
          <a:p>
            <a:r>
              <a:rPr lang="en-GB"/>
              <a:t>Impact on workers and wages will allow us to explore the productivity impacts and how they impact living standards. </a:t>
            </a:r>
          </a:p>
          <a:p>
            <a:endParaRPr lang="en-GB"/>
          </a:p>
          <a:p>
            <a:r>
              <a:rPr lang="en-GB"/>
              <a:t>What particular country or product combinations are associated with the highest productivity gains. </a:t>
            </a:r>
          </a:p>
        </p:txBody>
      </p:sp>
      <p:sp>
        <p:nvSpPr>
          <p:cNvPr id="4" name="Slide Number Placeholder 3"/>
          <p:cNvSpPr>
            <a:spLocks noGrp="1"/>
          </p:cNvSpPr>
          <p:nvPr>
            <p:ph type="sldNum" sz="quarter" idx="5"/>
          </p:nvPr>
        </p:nvSpPr>
        <p:spPr/>
        <p:txBody>
          <a:bodyPr/>
          <a:lstStyle/>
          <a:p>
            <a:fld id="{93EB4CC5-06CD-4E04-AE4E-6B3BB979FC1D}" type="slidenum">
              <a:rPr lang="en-GB" smtClean="0"/>
              <a:t>20</a:t>
            </a:fld>
            <a:endParaRPr lang="en-GB"/>
          </a:p>
        </p:txBody>
      </p:sp>
    </p:spTree>
    <p:extLst>
      <p:ext uri="{BB962C8B-B14F-4D97-AF65-F5344CB8AC3E}">
        <p14:creationId xmlns:p14="http://schemas.microsoft.com/office/powerpoint/2010/main" val="10715256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Starting with some very quick descriptive statistics. </a:t>
            </a:r>
          </a:p>
          <a:p>
            <a:endParaRPr lang="en-GB"/>
          </a:p>
          <a:p>
            <a:r>
              <a:rPr lang="en-GB"/>
              <a:t>It is regularly observed that International traders being more productive than non-traders. </a:t>
            </a:r>
          </a:p>
          <a:p>
            <a:endParaRPr lang="en-GB"/>
          </a:p>
          <a:p>
            <a:r>
              <a:rPr lang="en-GB"/>
              <a:t>Here we show average labour productivity by exporter and importer status in the ABS, in 2022</a:t>
            </a:r>
          </a:p>
          <a:p>
            <a:endParaRPr lang="en-GB"/>
          </a:p>
          <a:p>
            <a:r>
              <a:rPr lang="en-GB"/>
              <a:t>Across both of these you can very clearly see international traders being more productive on average than non-traders. </a:t>
            </a:r>
          </a:p>
        </p:txBody>
      </p:sp>
      <p:sp>
        <p:nvSpPr>
          <p:cNvPr id="4" name="Slide Number Placeholder 3"/>
          <p:cNvSpPr>
            <a:spLocks noGrp="1"/>
          </p:cNvSpPr>
          <p:nvPr>
            <p:ph type="sldNum" sz="quarter" idx="5"/>
          </p:nvPr>
        </p:nvSpPr>
        <p:spPr/>
        <p:txBody>
          <a:bodyPr/>
          <a:lstStyle/>
          <a:p>
            <a:fld id="{93EB4CC5-06CD-4E04-AE4E-6B3BB979FC1D}" type="slidenum">
              <a:rPr lang="en-GB" smtClean="0"/>
              <a:t>24</a:t>
            </a:fld>
            <a:endParaRPr lang="en-GB"/>
          </a:p>
        </p:txBody>
      </p:sp>
    </p:spTree>
    <p:extLst>
      <p:ext uri="{BB962C8B-B14F-4D97-AF65-F5344CB8AC3E}">
        <p14:creationId xmlns:p14="http://schemas.microsoft.com/office/powerpoint/2010/main" val="38557744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3EB4CC5-06CD-4E04-AE4E-6B3BB979FC1D}" type="slidenum">
              <a:rPr lang="en-GB" smtClean="0"/>
              <a:t>28</a:t>
            </a:fld>
            <a:endParaRPr lang="en-GB"/>
          </a:p>
        </p:txBody>
      </p:sp>
    </p:spTree>
    <p:extLst>
      <p:ext uri="{BB962C8B-B14F-4D97-AF65-F5344CB8AC3E}">
        <p14:creationId xmlns:p14="http://schemas.microsoft.com/office/powerpoint/2010/main" val="25036094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 a quick summary of this project. </a:t>
            </a:r>
          </a:p>
          <a:p>
            <a:endParaRPr lang="en-GB" dirty="0"/>
          </a:p>
          <a:p>
            <a:r>
              <a:rPr lang="en-GB" dirty="0"/>
              <a:t>Previous work done by the ONS which developed a methodology for apportioning and linking admin data on HMRC Trade in Goods data with ONS survey data. </a:t>
            </a:r>
          </a:p>
          <a:p>
            <a:endParaRPr lang="en-GB" dirty="0"/>
          </a:p>
          <a:p>
            <a:r>
              <a:rPr lang="en-GB" dirty="0"/>
              <a:t>To start to understand the mechanisms through which international trade impacts firm-level productivity.</a:t>
            </a:r>
          </a:p>
        </p:txBody>
      </p:sp>
      <p:sp>
        <p:nvSpPr>
          <p:cNvPr id="4" name="Slide Number Placeholder 3"/>
          <p:cNvSpPr>
            <a:spLocks noGrp="1"/>
          </p:cNvSpPr>
          <p:nvPr>
            <p:ph type="sldNum" sz="quarter" idx="5"/>
          </p:nvPr>
        </p:nvSpPr>
        <p:spPr/>
        <p:txBody>
          <a:bodyPr/>
          <a:lstStyle/>
          <a:p>
            <a:fld id="{93EB4CC5-06CD-4E04-AE4E-6B3BB979FC1D}" type="slidenum">
              <a:rPr lang="en-GB" smtClean="0"/>
              <a:t>2</a:t>
            </a:fld>
            <a:endParaRPr lang="en-GB"/>
          </a:p>
        </p:txBody>
      </p:sp>
    </p:spTree>
    <p:extLst>
      <p:ext uri="{BB962C8B-B14F-4D97-AF65-F5344CB8AC3E}">
        <p14:creationId xmlns:p14="http://schemas.microsoft.com/office/powerpoint/2010/main" val="2123113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Its commonly reported in existing research and across different settings that firms engaged in international trade are more productive.</a:t>
            </a:r>
          </a:p>
          <a:p>
            <a:endParaRPr lang="en-GB" dirty="0"/>
          </a:p>
          <a:p>
            <a:r>
              <a:rPr lang="en-GB" i="0" dirty="0"/>
              <a:t>In</a:t>
            </a:r>
            <a:r>
              <a:rPr lang="en-GB" dirty="0"/>
              <a:t> our descriptive statistics we also clearly see that firms who engage in export or import activities have higher productivity than firms with no international trade activities. </a:t>
            </a:r>
          </a:p>
          <a:p>
            <a:endParaRPr lang="en-GB" dirty="0"/>
          </a:p>
          <a:p>
            <a:r>
              <a:rPr lang="en-GB" dirty="0"/>
              <a:t>This chart shows the exact same but with using a combined export-import trade status.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EB4CC5-06CD-4E04-AE4E-6B3BB979FC1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0014518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t>Trade makes firms more productive?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dirty="0"/>
              <a:t>Which would capture</a:t>
            </a:r>
            <a:r>
              <a:rPr lang="en-GB" sz="1200" kern="1200" dirty="0">
                <a:solidFill>
                  <a:schemeClr val="tx1"/>
                </a:solidFill>
                <a:effectLst/>
                <a:latin typeface="+mn-lt"/>
                <a:ea typeface="+mn-ea"/>
                <a:cs typeface="+mn-cs"/>
              </a:rPr>
              <a:t> improvements to productivity owing directly to a firm’s exposure to international markets. </a:t>
            </a:r>
          </a:p>
          <a:p>
            <a:endParaRPr lang="en-GB" sz="120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For example, </a:t>
            </a:r>
            <a:r>
              <a:rPr lang="en-GB" sz="1200" kern="1200" dirty="0">
                <a:solidFill>
                  <a:schemeClr val="tx1"/>
                </a:solidFill>
                <a:effectLst/>
                <a:latin typeface="+mn-lt"/>
                <a:ea typeface="+mn-ea"/>
                <a:cs typeface="+mn-cs"/>
              </a:rPr>
              <a:t>international markets can open firms up to greater choice of suppliers, allowing them to source cheaper or better intermediate inputs</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Trade can also expose firms to new ideas through international supply chain relationships, allowing them to improve their production processes</a:t>
            </a:r>
          </a:p>
          <a:p>
            <a:endParaRPr lang="en-GB" dirty="0"/>
          </a:p>
          <a:p>
            <a:r>
              <a:rPr lang="en-GB" b="1" dirty="0"/>
              <a:t>On the other hand, </a:t>
            </a:r>
            <a:r>
              <a:rPr lang="en-GB" dirty="0"/>
              <a:t>there is an argument that differences are largely drive by pre-existing differences in productivity. </a:t>
            </a:r>
          </a:p>
          <a:p>
            <a:endParaRPr lang="en-GB" dirty="0"/>
          </a:p>
          <a:p>
            <a:r>
              <a:rPr lang="en-GB" dirty="0"/>
              <a:t>This might be because of these firms having a greater ability to seek out international opportunities or overcome barriers to trade. </a:t>
            </a:r>
          </a:p>
          <a:p>
            <a:endParaRPr lang="en-GB" dirty="0"/>
          </a:p>
          <a:p>
            <a:r>
              <a:rPr lang="en-GB" b="1" dirty="0"/>
              <a:t>General consensus </a:t>
            </a:r>
            <a:r>
              <a:rPr lang="en-GB" dirty="0"/>
              <a:t>is that both mechanisms are at play but the relative weight in different countries and settings debated. And that’s what we try to get into in this work. </a:t>
            </a:r>
          </a:p>
          <a:p>
            <a:endParaRPr lang="en-GB" dirty="0"/>
          </a:p>
          <a:p>
            <a:endParaRPr lang="en-GB" dirty="0"/>
          </a:p>
        </p:txBody>
      </p:sp>
      <p:sp>
        <p:nvSpPr>
          <p:cNvPr id="4" name="Slide Number Placeholder 3"/>
          <p:cNvSpPr>
            <a:spLocks noGrp="1"/>
          </p:cNvSpPr>
          <p:nvPr>
            <p:ph type="sldNum" sz="quarter" idx="5"/>
          </p:nvPr>
        </p:nvSpPr>
        <p:spPr/>
        <p:txBody>
          <a:bodyPr/>
          <a:lstStyle/>
          <a:p>
            <a:fld id="{93EB4CC5-06CD-4E04-AE4E-6B3BB979FC1D}" type="slidenum">
              <a:rPr lang="en-GB" smtClean="0"/>
              <a:t>4</a:t>
            </a:fld>
            <a:endParaRPr lang="en-GB"/>
          </a:p>
        </p:txBody>
      </p:sp>
    </p:spTree>
    <p:extLst>
      <p:ext uri="{BB962C8B-B14F-4D97-AF65-F5344CB8AC3E}">
        <p14:creationId xmlns:p14="http://schemas.microsoft.com/office/powerpoint/2010/main" val="2322654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63E38D-CCE5-FDBC-9C01-0D07F7BD0EB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1276FD-F2CD-C32B-340D-363D33459F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C2A087D-A06D-0C9C-2490-42362960B1E4}"/>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Take raw trade-level information from HMRC </a:t>
            </a:r>
            <a:r>
              <a:rPr lang="en-GB" sz="1200" kern="1200" dirty="0" err="1">
                <a:solidFill>
                  <a:schemeClr val="tx1"/>
                </a:solidFill>
                <a:effectLst/>
                <a:latin typeface="+mn-lt"/>
                <a:ea typeface="+mn-ea"/>
                <a:cs typeface="+mn-cs"/>
              </a:rPr>
              <a:t>TiG</a:t>
            </a: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Perform a novel apportionment to Industry commodity weights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endParaRPr lang="en-GB" dirty="0"/>
          </a:p>
        </p:txBody>
      </p:sp>
      <p:sp>
        <p:nvSpPr>
          <p:cNvPr id="4" name="Slide Number Placeholder 3">
            <a:extLst>
              <a:ext uri="{FF2B5EF4-FFF2-40B4-BE49-F238E27FC236}">
                <a16:creationId xmlns:a16="http://schemas.microsoft.com/office/drawing/2014/main" id="{0D871F24-E15A-37D0-6A1C-614A63BFDEED}"/>
              </a:ext>
            </a:extLst>
          </p:cNvPr>
          <p:cNvSpPr>
            <a:spLocks noGrp="1"/>
          </p:cNvSpPr>
          <p:nvPr>
            <p:ph type="sldNum" sz="quarter" idx="5"/>
          </p:nvPr>
        </p:nvSpPr>
        <p:spPr/>
        <p:txBody>
          <a:bodyPr/>
          <a:lstStyle/>
          <a:p>
            <a:fld id="{93EB4CC5-06CD-4E04-AE4E-6B3BB979FC1D}" type="slidenum">
              <a:rPr lang="en-GB" smtClean="0"/>
              <a:t>5</a:t>
            </a:fld>
            <a:endParaRPr lang="en-GB"/>
          </a:p>
        </p:txBody>
      </p:sp>
    </p:spTree>
    <p:extLst>
      <p:ext uri="{BB962C8B-B14F-4D97-AF65-F5344CB8AC3E}">
        <p14:creationId xmlns:p14="http://schemas.microsoft.com/office/powerpoint/2010/main" val="35919671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7DC63F-3CE5-2865-0728-76BE194D7BD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4EA1CD3-685F-CE64-0002-19120F2F571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A103391-2E3B-4769-4479-37B5D0AE7A5A}"/>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5CABC019-B041-F2CB-5707-08F575CE2D02}"/>
              </a:ext>
            </a:extLst>
          </p:cNvPr>
          <p:cNvSpPr>
            <a:spLocks noGrp="1"/>
          </p:cNvSpPr>
          <p:nvPr>
            <p:ph type="sldNum" sz="quarter" idx="5"/>
          </p:nvPr>
        </p:nvSpPr>
        <p:spPr/>
        <p:txBody>
          <a:bodyPr/>
          <a:lstStyle/>
          <a:p>
            <a:fld id="{93EB4CC5-06CD-4E04-AE4E-6B3BB979FC1D}" type="slidenum">
              <a:rPr lang="en-GB" smtClean="0"/>
              <a:t>7</a:t>
            </a:fld>
            <a:endParaRPr lang="en-GB"/>
          </a:p>
        </p:txBody>
      </p:sp>
    </p:spTree>
    <p:extLst>
      <p:ext uri="{BB962C8B-B14F-4D97-AF65-F5344CB8AC3E}">
        <p14:creationId xmlns:p14="http://schemas.microsoft.com/office/powerpoint/2010/main" val="4161517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i="0" kern="1200" dirty="0">
                <a:solidFill>
                  <a:schemeClr val="tx1"/>
                </a:solidFill>
                <a:effectLst/>
                <a:latin typeface="+mn-lt"/>
                <a:ea typeface="+mn-ea"/>
                <a:cs typeface="+mn-cs"/>
              </a:rPr>
              <a:t>Here we are trying to more accurately document the size of the trade-productivity premium in the UK. </a:t>
            </a:r>
          </a:p>
          <a:p>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Column 1 has no controls so essentially reflects the average difference in productivity between a firm doing any international trade (export or import of goods and/or services) and a non-trader.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In Column 2 we are regressing labour productivity (in real terms) on a dummy indicating any international trade (export or import of goods and/or services)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Whilst controlling for firm size, foreign ownership, age, region and industry by year differences in productivity.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This gives a us a between firm productivity premium. In the ABS we estimate this at 35%</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In columns 3 we look to estimate a within firm productivity premium (so what is the </a:t>
            </a:r>
            <a:r>
              <a:rPr lang="en-GB" sz="1200" b="0" i="0" kern="1200" dirty="0" err="1">
                <a:solidFill>
                  <a:schemeClr val="tx1"/>
                </a:solidFill>
                <a:effectLst/>
                <a:latin typeface="+mn-lt"/>
                <a:ea typeface="+mn-ea"/>
                <a:cs typeface="+mn-cs"/>
              </a:rPr>
              <a:t>the</a:t>
            </a:r>
            <a:r>
              <a:rPr lang="en-GB" sz="1200" b="0" i="0" kern="1200" dirty="0">
                <a:solidFill>
                  <a:schemeClr val="tx1"/>
                </a:solidFill>
                <a:effectLst/>
                <a:latin typeface="+mn-lt"/>
                <a:ea typeface="+mn-ea"/>
                <a:cs typeface="+mn-cs"/>
              </a:rPr>
              <a:t> average productivity "uplift" a given firm experiences when it switches from not trading to trading.)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To do this, we introduce firm-fixed effects which aims to control for any other unchanging characteristics of the firm that cannot be directly observed.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In the ABS we measure this as 6.7%. so that is the average productivity "uplift" a given firm experiences when it switches from not trading to trading</a:t>
            </a: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3EB4CC5-06CD-4E04-AE4E-6B3BB979FC1D}" type="slidenum">
              <a:rPr lang="en-GB" smtClean="0"/>
              <a:t>9</a:t>
            </a:fld>
            <a:endParaRPr lang="en-GB"/>
          </a:p>
        </p:txBody>
      </p:sp>
    </p:spTree>
    <p:extLst>
      <p:ext uri="{BB962C8B-B14F-4D97-AF65-F5344CB8AC3E}">
        <p14:creationId xmlns:p14="http://schemas.microsoft.com/office/powerpoint/2010/main" val="570748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Relative to the averages presented previously, we know that controlling for firm characteristics will reduce some of this premium.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In columns 1 and 2 we are regressing labour productivity (in real terms) on a dummy indicating any international trade (export or import of goods and/or services)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Whilst controlling for firm size, foreign ownership, age, region and industry by year differences in productivity.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This essentially gives a us a between firm productivity premium. (We have already log transformed this coefficients so they can be interpreted in percentage terms.</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In the ABS we estimate this at 35% and in the ABS/HMRC we estimate this at 47%</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The reason for this difference (isn’t the time periods) is an upward induced reporting bias associated with reporting trade in goods with the EU via the </a:t>
            </a:r>
            <a:r>
              <a:rPr lang="en-GB" sz="1200" b="0" i="0" kern="1200" dirty="0" err="1">
                <a:solidFill>
                  <a:schemeClr val="tx1"/>
                </a:solidFill>
                <a:effectLst/>
                <a:latin typeface="+mn-lt"/>
                <a:ea typeface="+mn-ea"/>
                <a:cs typeface="+mn-cs"/>
              </a:rPr>
              <a:t>intrastat</a:t>
            </a:r>
            <a:r>
              <a:rPr lang="en-GB" sz="1200" b="0" i="0" kern="1200" dirty="0">
                <a:solidFill>
                  <a:schemeClr val="tx1"/>
                </a:solidFill>
                <a:effectLst/>
                <a:latin typeface="+mn-lt"/>
                <a:ea typeface="+mn-ea"/>
                <a:cs typeface="+mn-cs"/>
              </a:rPr>
              <a:t> threshold.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To be a goods trader in the ABS you have to report on a binary question of whether you export goods or services, in HMRC Trade in Goods we are reliant on whether we are able to link TIG to your firm. It is therefore very realistic that firms may export or import goods but do not appear in the </a:t>
            </a:r>
            <a:r>
              <a:rPr lang="en-GB" sz="1200" b="0" i="0" kern="1200" dirty="0" err="1">
                <a:solidFill>
                  <a:schemeClr val="tx1"/>
                </a:solidFill>
                <a:effectLst/>
                <a:latin typeface="+mn-lt"/>
                <a:ea typeface="+mn-ea"/>
                <a:cs typeface="+mn-cs"/>
              </a:rPr>
              <a:t>TiG</a:t>
            </a:r>
            <a:r>
              <a:rPr lang="en-GB" sz="1200" b="0" i="0" kern="1200" dirty="0">
                <a:solidFill>
                  <a:schemeClr val="tx1"/>
                </a:solidFill>
                <a:effectLst/>
                <a:latin typeface="+mn-lt"/>
                <a:ea typeface="+mn-ea"/>
                <a:cs typeface="+mn-cs"/>
              </a:rPr>
              <a:t> data due to these thresholds.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Essentially the bar that a firm has to reach to be an goods exporter is higher. (artificially increasing the productivity premium)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kern="1200" dirty="0">
                <a:solidFill>
                  <a:schemeClr val="tx1"/>
                </a:solidFill>
                <a:effectLst/>
                <a:latin typeface="+mn-lt"/>
                <a:ea typeface="+mn-ea"/>
                <a:cs typeface="+mn-cs"/>
              </a:rPr>
              <a:t>Firms do however no longer have to report trade with the EU via the </a:t>
            </a:r>
            <a:r>
              <a:rPr lang="en-GB" sz="1200" b="0" i="0" kern="1200" dirty="0" err="1">
                <a:solidFill>
                  <a:schemeClr val="tx1"/>
                </a:solidFill>
                <a:effectLst/>
                <a:latin typeface="+mn-lt"/>
                <a:ea typeface="+mn-ea"/>
                <a:cs typeface="+mn-cs"/>
              </a:rPr>
              <a:t>Instrastat</a:t>
            </a:r>
            <a:r>
              <a:rPr lang="en-GB" sz="1200" b="0" i="0" kern="1200" dirty="0">
                <a:solidFill>
                  <a:schemeClr val="tx1"/>
                </a:solidFill>
                <a:effectLst/>
                <a:latin typeface="+mn-lt"/>
                <a:ea typeface="+mn-ea"/>
                <a:cs typeface="+mn-cs"/>
              </a:rPr>
              <a:t> survey. But we make an adjustment to make consistent across the panel.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In columns 3 and 4 we look to estimate a within firm productivity premium (so what is the </a:t>
            </a:r>
            <a:r>
              <a:rPr lang="en-GB" sz="1200" b="0" i="0" kern="1200" dirty="0" err="1">
                <a:solidFill>
                  <a:schemeClr val="tx1"/>
                </a:solidFill>
                <a:effectLst/>
                <a:latin typeface="+mn-lt"/>
                <a:ea typeface="+mn-ea"/>
                <a:cs typeface="+mn-cs"/>
              </a:rPr>
              <a:t>the</a:t>
            </a:r>
            <a:r>
              <a:rPr lang="en-GB" sz="1200" b="0" i="0" kern="1200" dirty="0">
                <a:solidFill>
                  <a:schemeClr val="tx1"/>
                </a:solidFill>
                <a:effectLst/>
                <a:latin typeface="+mn-lt"/>
                <a:ea typeface="+mn-ea"/>
                <a:cs typeface="+mn-cs"/>
              </a:rPr>
              <a:t> average productivity "uplift" a given firm experiences when it switches from not trading to trading.)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To do this, we introduce firm-fixed effects to control for time-invariant observable characteristics, such as industry, region, but will also control for any other unchanging characteristics of the firm that cannot be directly observed. </a:t>
            </a:r>
          </a:p>
          <a:p>
            <a:endParaRPr lang="en-GB" sz="1200" b="0" i="0" kern="1200" dirty="0">
              <a:solidFill>
                <a:schemeClr val="tx1"/>
              </a:solidFill>
              <a:effectLst/>
              <a:latin typeface="+mn-lt"/>
              <a:ea typeface="+mn-ea"/>
              <a:cs typeface="+mn-cs"/>
            </a:endParaRPr>
          </a:p>
          <a:p>
            <a:r>
              <a:rPr lang="en-GB" sz="1200" b="0" i="0" kern="1200" dirty="0">
                <a:solidFill>
                  <a:schemeClr val="tx1"/>
                </a:solidFill>
                <a:effectLst/>
                <a:latin typeface="+mn-lt"/>
                <a:ea typeface="+mn-ea"/>
                <a:cs typeface="+mn-cs"/>
              </a:rPr>
              <a:t>In the ABS we measure this as 6.7% and, in the ABS,/HMRC-</a:t>
            </a:r>
            <a:r>
              <a:rPr lang="en-GB" sz="1200" b="0" i="0" kern="1200" dirty="0" err="1">
                <a:solidFill>
                  <a:schemeClr val="tx1"/>
                </a:solidFill>
                <a:effectLst/>
                <a:latin typeface="+mn-lt"/>
                <a:ea typeface="+mn-ea"/>
                <a:cs typeface="+mn-cs"/>
              </a:rPr>
              <a:t>TiG</a:t>
            </a:r>
            <a:r>
              <a:rPr lang="en-GB" sz="1200" b="0" i="0" kern="1200" dirty="0">
                <a:solidFill>
                  <a:schemeClr val="tx1"/>
                </a:solidFill>
                <a:effectLst/>
                <a:latin typeface="+mn-lt"/>
                <a:ea typeface="+mn-ea"/>
                <a:cs typeface="+mn-cs"/>
              </a:rPr>
              <a:t> data we estimate that 9.8%. </a:t>
            </a: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a:p>
            <a:endParaRPr lang="en-GB"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93EB4CC5-06CD-4E04-AE4E-6B3BB979FC1D}" type="slidenum">
              <a:rPr lang="en-GB" smtClean="0"/>
              <a:t>10</a:t>
            </a:fld>
            <a:endParaRPr lang="en-GB"/>
          </a:p>
        </p:txBody>
      </p:sp>
    </p:spTree>
    <p:extLst>
      <p:ext uri="{BB962C8B-B14F-4D97-AF65-F5344CB8AC3E}">
        <p14:creationId xmlns:p14="http://schemas.microsoft.com/office/powerpoint/2010/main" val="5707484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 wanted to quickly show this graph also: </a:t>
            </a:r>
          </a:p>
          <a:p>
            <a:endParaRPr lang="en-GB" dirty="0"/>
          </a:p>
          <a:p>
            <a:r>
              <a:rPr lang="en-GB" dirty="0"/>
              <a:t>So this repeats the specification shown in column 2 of the previous table but with</a:t>
            </a:r>
          </a:p>
          <a:p>
            <a:endParaRPr lang="en-GB" dirty="0"/>
          </a:p>
          <a:p>
            <a:r>
              <a:rPr lang="en-GB" dirty="0"/>
              <a:t>Exports and importer status separated and estimated individually by year. </a:t>
            </a:r>
          </a:p>
          <a:p>
            <a:endParaRPr lang="en-GB" dirty="0"/>
          </a:p>
          <a:p>
            <a:r>
              <a:rPr lang="en-GB" dirty="0"/>
              <a:t>This chart is useful in illustrating that the trade productivity premium (for both exporters and importers) is consistently significant and of similar magnitude. </a:t>
            </a:r>
          </a:p>
          <a:p>
            <a:endParaRPr lang="en-GB" dirty="0"/>
          </a:p>
          <a:p>
            <a:r>
              <a:rPr lang="en-GB" dirty="0"/>
              <a:t>Indicating that the trade-productivity premium is very much a characteristic of our business population rather than something that is changing through time. </a:t>
            </a:r>
          </a:p>
          <a:p>
            <a:endParaRPr lang="en-GB" dirty="0"/>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EB4CC5-06CD-4E04-AE4E-6B3BB979FC1D}"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18447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rgbClr val="003C57"/>
        </a:solidFill>
        <a:effectLst/>
      </p:bgPr>
    </p:bg>
    <p:spTree>
      <p:nvGrpSpPr>
        <p:cNvPr id="1" name=""/>
        <p:cNvGrpSpPr/>
        <p:nvPr/>
      </p:nvGrpSpPr>
      <p:grpSpPr>
        <a:xfrm>
          <a:off x="0" y="0"/>
          <a:ext cx="0" cy="0"/>
          <a:chOff x="0" y="0"/>
          <a:chExt cx="0" cy="0"/>
        </a:xfrm>
      </p:grpSpPr>
      <p:sp>
        <p:nvSpPr>
          <p:cNvPr id="13" name="Slide Number Placeholder">
            <a:extLst>
              <a:ext uri="{FF2B5EF4-FFF2-40B4-BE49-F238E27FC236}">
                <a16:creationId xmlns:a16="http://schemas.microsoft.com/office/drawing/2014/main" id="{B3003A7E-23D8-E24C-BF09-F295F1F8A7DE}"/>
              </a:ext>
            </a:extLst>
          </p:cNvPr>
          <p:cNvSpPr>
            <a:spLocks noGrp="1"/>
          </p:cNvSpPr>
          <p:nvPr>
            <p:ph type="sldNum" sz="quarter" idx="12"/>
          </p:nvPr>
        </p:nvSpPr>
        <p:spPr/>
        <p:txBody>
          <a:bodyPr/>
          <a:lstStyle>
            <a:lvl1pPr>
              <a:defRPr>
                <a:solidFill>
                  <a:schemeClr val="bg1"/>
                </a:solidFill>
              </a:defRPr>
            </a:lvl1pPr>
          </a:lstStyle>
          <a:p>
            <a:pPr algn="ctr"/>
            <a:fld id="{232417FB-2EF4-EC49-BC13-97513C37E9E5}" type="slidenum">
              <a:rPr lang="en-US" smtClean="0"/>
              <a:pPr algn="ctr"/>
              <a:t>‹#›</a:t>
            </a:fld>
            <a:endParaRPr lang="en-US"/>
          </a:p>
        </p:txBody>
      </p:sp>
      <p:sp>
        <p:nvSpPr>
          <p:cNvPr id="3" name="Title Placeholder">
            <a:extLst>
              <a:ext uri="{FF2B5EF4-FFF2-40B4-BE49-F238E27FC236}">
                <a16:creationId xmlns:a16="http://schemas.microsoft.com/office/drawing/2014/main" id="{48485E20-F5C4-4B08-A033-1AF23AE221F2}"/>
              </a:ext>
            </a:extLst>
          </p:cNvPr>
          <p:cNvSpPr>
            <a:spLocks noGrp="1"/>
          </p:cNvSpPr>
          <p:nvPr>
            <p:ph type="title" hasCustomPrompt="1"/>
          </p:nvPr>
        </p:nvSpPr>
        <p:spPr>
          <a:xfrm>
            <a:off x="838201" y="848994"/>
            <a:ext cx="6433868" cy="1325563"/>
          </a:xfrm>
          <a:prstGeom prst="rect">
            <a:avLst/>
          </a:prstGeom>
        </p:spPr>
        <p:txBody>
          <a:bodyPr/>
          <a:lstStyle>
            <a:lvl1pPr>
              <a:defRPr>
                <a:solidFill>
                  <a:schemeClr val="bg1"/>
                </a:solidFill>
              </a:defRPr>
            </a:lvl1pPr>
          </a:lstStyle>
          <a:p>
            <a:r>
              <a:rPr lang="en-US"/>
              <a:t>Write your title here</a:t>
            </a:r>
            <a:br>
              <a:rPr lang="en-US"/>
            </a:br>
            <a:r>
              <a:rPr lang="en-US"/>
              <a:t>(in sentence case)</a:t>
            </a:r>
            <a:endParaRPr lang="en-GB"/>
          </a:p>
        </p:txBody>
      </p:sp>
      <p:sp>
        <p:nvSpPr>
          <p:cNvPr id="21" name="Presenter Text Placeholder">
            <a:extLst>
              <a:ext uri="{FF2B5EF4-FFF2-40B4-BE49-F238E27FC236}">
                <a16:creationId xmlns:a16="http://schemas.microsoft.com/office/drawing/2014/main" id="{8A06CB80-AF0F-B54A-A31F-0FB8E0F9BB86}"/>
              </a:ext>
            </a:extLst>
          </p:cNvPr>
          <p:cNvSpPr>
            <a:spLocks noGrp="1"/>
          </p:cNvSpPr>
          <p:nvPr>
            <p:ph idx="13" hasCustomPrompt="1"/>
          </p:nvPr>
        </p:nvSpPr>
        <p:spPr>
          <a:xfrm>
            <a:off x="838200" y="3785744"/>
            <a:ext cx="6433868" cy="430887"/>
          </a:xfrm>
          <a:prstGeom prst="rect">
            <a:avLst/>
          </a:prstGeom>
        </p:spPr>
        <p:txBody>
          <a:bodyPr vert="horz" wrap="square" lIns="0" tIns="0" rIns="0" bIns="0" rtlCol="0" anchor="b" anchorCtr="0">
            <a:spAutoFit/>
          </a:bodyPr>
          <a:lstStyle>
            <a:lvl1pPr marL="0" indent="0">
              <a:spcBef>
                <a:spcPts val="0"/>
              </a:spcBef>
              <a:buNone/>
              <a:defRPr sz="2800" b="1" i="0">
                <a:solidFill>
                  <a:schemeClr val="bg1"/>
                </a:solidFill>
                <a:latin typeface="Arial" panose="020B0604020202020204" pitchFamily="34" charset="0"/>
                <a:cs typeface="Arial" panose="020B0604020202020204" pitchFamily="34" charset="0"/>
              </a:defRPr>
            </a:lvl1pPr>
          </a:lstStyle>
          <a:p>
            <a:pPr>
              <a:lnSpc>
                <a:spcPct val="100000"/>
              </a:lnSpc>
            </a:pPr>
            <a:r>
              <a:rPr lang="en-US">
                <a:solidFill>
                  <a:srgbClr val="183E56"/>
                </a:solidFill>
                <a:latin typeface="Arial" panose="020B0604020202020204" pitchFamily="34" charset="0"/>
                <a:cs typeface="Arial" panose="020B0604020202020204" pitchFamily="34" charset="0"/>
              </a:rPr>
              <a:t>Presenter Name</a:t>
            </a:r>
          </a:p>
        </p:txBody>
      </p:sp>
      <p:sp>
        <p:nvSpPr>
          <p:cNvPr id="19" name="Presenter Information Text Placeholder">
            <a:extLst>
              <a:ext uri="{FF2B5EF4-FFF2-40B4-BE49-F238E27FC236}">
                <a16:creationId xmlns:a16="http://schemas.microsoft.com/office/drawing/2014/main" id="{08E0EA14-7348-FB49-B0DB-D8600EBF4C8C}"/>
              </a:ext>
            </a:extLst>
          </p:cNvPr>
          <p:cNvSpPr>
            <a:spLocks noGrp="1"/>
          </p:cNvSpPr>
          <p:nvPr>
            <p:ph idx="1" hasCustomPrompt="1"/>
          </p:nvPr>
        </p:nvSpPr>
        <p:spPr>
          <a:xfrm>
            <a:off x="838200" y="4249009"/>
            <a:ext cx="6433868" cy="923330"/>
          </a:xfrm>
          <a:prstGeom prst="rect">
            <a:avLst/>
          </a:prstGeom>
        </p:spPr>
        <p:txBody>
          <a:bodyPr vert="horz" wrap="square" lIns="0" tIns="0" rIns="0" bIns="0" rtlCol="0" anchor="t" anchorCtr="0">
            <a:spAutoFit/>
          </a:bodyPr>
          <a:lstStyle>
            <a:lvl1pPr marL="0" indent="0">
              <a:spcBef>
                <a:spcPts val="0"/>
              </a:spcBef>
              <a:spcAft>
                <a:spcPts val="0"/>
              </a:spcAft>
              <a:buNone/>
              <a:defRPr sz="2000" b="0" i="0">
                <a:solidFill>
                  <a:schemeClr val="bg1"/>
                </a:solidFill>
                <a:latin typeface="Arial" panose="020B0604020202020204" pitchFamily="34" charset="0"/>
                <a:cs typeface="Arial" panose="020B0604020202020204" pitchFamily="34" charset="0"/>
              </a:defRPr>
            </a:lvl1pPr>
          </a:lstStyle>
          <a:p>
            <a:pPr>
              <a:lnSpc>
                <a:spcPct val="100000"/>
              </a:lnSpc>
            </a:pPr>
            <a:r>
              <a:rPr lang="en-US">
                <a:solidFill>
                  <a:srgbClr val="183E56"/>
                </a:solidFill>
                <a:latin typeface="Arial" panose="020B0604020202020204" pitchFamily="34" charset="0"/>
                <a:cs typeface="Arial" panose="020B0604020202020204" pitchFamily="34" charset="0"/>
              </a:rPr>
              <a:t>Job Title</a:t>
            </a:r>
            <a:br>
              <a:rPr lang="en-US">
                <a:solidFill>
                  <a:srgbClr val="183E56"/>
                </a:solidFill>
                <a:latin typeface="Arial" panose="020B0604020202020204" pitchFamily="34" charset="0"/>
                <a:cs typeface="Arial" panose="020B0604020202020204" pitchFamily="34" charset="0"/>
              </a:rPr>
            </a:br>
            <a:r>
              <a:rPr lang="en-US">
                <a:solidFill>
                  <a:srgbClr val="183E56"/>
                </a:solidFill>
                <a:latin typeface="Arial" panose="020B0604020202020204" pitchFamily="34" charset="0"/>
                <a:cs typeface="Arial" panose="020B0604020202020204" pitchFamily="34" charset="0"/>
              </a:rPr>
              <a:t>Department</a:t>
            </a:r>
            <a:br>
              <a:rPr lang="en-US">
                <a:solidFill>
                  <a:srgbClr val="183E56"/>
                </a:solidFill>
                <a:latin typeface="Arial" panose="020B0604020202020204" pitchFamily="34" charset="0"/>
                <a:cs typeface="Arial" panose="020B0604020202020204" pitchFamily="34" charset="0"/>
              </a:rPr>
            </a:br>
            <a:r>
              <a:rPr lang="en-US">
                <a:solidFill>
                  <a:srgbClr val="183E56"/>
                </a:solidFill>
                <a:latin typeface="Arial" panose="020B0604020202020204" pitchFamily="34" charset="0"/>
                <a:cs typeface="Arial" panose="020B0604020202020204" pitchFamily="34" charset="0"/>
              </a:rPr>
              <a:t>@Twitter-handle (if desired)</a:t>
            </a:r>
          </a:p>
        </p:txBody>
      </p:sp>
      <p:sp>
        <p:nvSpPr>
          <p:cNvPr id="6" name="Date Placeholder">
            <a:extLst>
              <a:ext uri="{FF2B5EF4-FFF2-40B4-BE49-F238E27FC236}">
                <a16:creationId xmlns:a16="http://schemas.microsoft.com/office/drawing/2014/main" id="{AA6F2061-5E6E-7440-8213-347350CB8141}"/>
              </a:ext>
            </a:extLst>
          </p:cNvPr>
          <p:cNvSpPr>
            <a:spLocks noGrp="1"/>
          </p:cNvSpPr>
          <p:nvPr>
            <p:ph type="dt" sz="half" idx="10"/>
          </p:nvPr>
        </p:nvSpPr>
        <p:spPr>
          <a:xfrm>
            <a:off x="838200" y="5485491"/>
            <a:ext cx="2743200" cy="365125"/>
          </a:xfrm>
        </p:spPr>
        <p:txBody>
          <a:bodyPr/>
          <a:lstStyle>
            <a:lvl1pPr>
              <a:defRPr>
                <a:solidFill>
                  <a:schemeClr val="bg1"/>
                </a:solidFill>
              </a:defRPr>
            </a:lvl1pPr>
          </a:lstStyle>
          <a:p>
            <a:fld id="{06C531F1-065E-594C-8147-D209A7179285}" type="datetime4">
              <a:rPr lang="en-GB" smtClean="0"/>
              <a:pPr/>
              <a:t>01 December 2025</a:t>
            </a:fld>
            <a:endParaRPr lang="en-US"/>
          </a:p>
        </p:txBody>
      </p:sp>
      <p:sp>
        <p:nvSpPr>
          <p:cNvPr id="8" name="Footer Placeholder">
            <a:extLst>
              <a:ext uri="{FF2B5EF4-FFF2-40B4-BE49-F238E27FC236}">
                <a16:creationId xmlns:a16="http://schemas.microsoft.com/office/drawing/2014/main" id="{D23EF8DF-C331-5B47-83E0-A9DAB9AF7D2F}"/>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Tree>
    <p:extLst>
      <p:ext uri="{BB962C8B-B14F-4D97-AF65-F5344CB8AC3E}">
        <p14:creationId xmlns:p14="http://schemas.microsoft.com/office/powerpoint/2010/main" val="3601576197"/>
      </p:ext>
    </p:extLst>
  </p:cSld>
  <p:clrMapOvr>
    <a:masterClrMapping/>
  </p:clrMapOvr>
  <p:extLst>
    <p:ext uri="{DCECCB84-F9BA-43D5-87BE-67443E8EF086}">
      <p15:sldGuideLst xmlns:p15="http://schemas.microsoft.com/office/powerpoint/2012/main">
        <p15:guide id="1" orient="horz" pos="527">
          <p15:clr>
            <a:srgbClr val="FBAE40"/>
          </p15:clr>
        </p15:guide>
        <p15:guide id="2" pos="7174">
          <p15:clr>
            <a:srgbClr val="FBAE40"/>
          </p15:clr>
        </p15:guide>
        <p15:guide id="3" orient="horz" pos="3634">
          <p15:clr>
            <a:srgbClr val="FBAE40"/>
          </p15:clr>
        </p15:guide>
        <p15:guide id="4" pos="529">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Text left, two images right">
    <p:bg>
      <p:bgPr>
        <a:solidFill>
          <a:srgbClr val="F5F5F6"/>
        </a:solidFill>
        <a:effectLst/>
      </p:bgPr>
    </p:bg>
    <p:spTree>
      <p:nvGrpSpPr>
        <p:cNvPr id="1" name=""/>
        <p:cNvGrpSpPr/>
        <p:nvPr/>
      </p:nvGrpSpPr>
      <p:grpSpPr>
        <a:xfrm>
          <a:off x="0" y="0"/>
          <a:ext cx="0" cy="0"/>
          <a:chOff x="0" y="0"/>
          <a:chExt cx="0" cy="0"/>
        </a:xfrm>
      </p:grpSpPr>
      <p:sp>
        <p:nvSpPr>
          <p:cNvPr id="5" name="Slide Number Placeholder">
            <a:extLst>
              <a:ext uri="{FF2B5EF4-FFF2-40B4-BE49-F238E27FC236}">
                <a16:creationId xmlns:a16="http://schemas.microsoft.com/office/drawing/2014/main" id="{ADE7D3AB-96D3-4643-83A3-E505E78A73E6}"/>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pPr algn="ctr"/>
            <a:fld id="{232417FB-2EF4-EC49-BC13-97513C37E9E5}" type="slidenum">
              <a:rPr lang="en-US" smtClean="0"/>
              <a:pPr algn="ctr"/>
              <a:t>‹#›</a:t>
            </a:fld>
            <a:endParaRPr lang="en-US"/>
          </a:p>
        </p:txBody>
      </p:sp>
      <p:sp>
        <p:nvSpPr>
          <p:cNvPr id="6" name="Footer Placeholder">
            <a:extLst>
              <a:ext uri="{FF2B5EF4-FFF2-40B4-BE49-F238E27FC236}">
                <a16:creationId xmlns:a16="http://schemas.microsoft.com/office/drawing/2014/main" id="{9F2D74FC-DE0D-9142-9052-7DC552A8C99E}"/>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US"/>
          </a:p>
        </p:txBody>
      </p:sp>
      <p:sp>
        <p:nvSpPr>
          <p:cNvPr id="10" name="Title">
            <a:extLst>
              <a:ext uri="{FF2B5EF4-FFF2-40B4-BE49-F238E27FC236}">
                <a16:creationId xmlns:a16="http://schemas.microsoft.com/office/drawing/2014/main" id="{D40591F7-C8D0-A945-B2CF-C2F5BEF4709A}"/>
              </a:ext>
            </a:extLst>
          </p:cNvPr>
          <p:cNvSpPr>
            <a:spLocks noGrp="1"/>
          </p:cNvSpPr>
          <p:nvPr>
            <p:ph type="title" hasCustomPrompt="1"/>
          </p:nvPr>
        </p:nvSpPr>
        <p:spPr>
          <a:xfrm>
            <a:off x="838200" y="639842"/>
            <a:ext cx="5395915" cy="765501"/>
          </a:xfrm>
          <a:prstGeom prst="rect">
            <a:avLst/>
          </a:prstGeom>
        </p:spPr>
        <p:txBody>
          <a:bodyPr>
            <a:noAutofit/>
          </a:bodyPr>
          <a:lstStyle>
            <a:lvl1pPr>
              <a:defRPr sz="3200"/>
            </a:lvl1pPr>
          </a:lstStyle>
          <a:p>
            <a:pPr lvl="0"/>
            <a:r>
              <a:rPr lang="en-US"/>
              <a:t>Text left, two images right</a:t>
            </a:r>
          </a:p>
        </p:txBody>
      </p:sp>
      <p:sp>
        <p:nvSpPr>
          <p:cNvPr id="8" name="Content Placeholder 1">
            <a:extLst>
              <a:ext uri="{FF2B5EF4-FFF2-40B4-BE49-F238E27FC236}">
                <a16:creationId xmlns:a16="http://schemas.microsoft.com/office/drawing/2014/main" id="{7341D0D4-8A9F-254A-A838-BE23CB339FA3}"/>
              </a:ext>
            </a:extLst>
          </p:cNvPr>
          <p:cNvSpPr>
            <a:spLocks noGrp="1"/>
          </p:cNvSpPr>
          <p:nvPr>
            <p:ph sz="half" idx="13" hasCustomPrompt="1"/>
          </p:nvPr>
        </p:nvSpPr>
        <p:spPr>
          <a:xfrm>
            <a:off x="838200" y="1422595"/>
            <a:ext cx="5395915" cy="2589620"/>
          </a:xfrm>
          <a:prstGeom prst="rect">
            <a:avLst/>
          </a:prstGeom>
        </p:spPr>
        <p:txBody>
          <a:bodyPr wrap="square" tIns="0" bIns="0" anchor="t" anchorCtr="0"/>
          <a:lstStyle>
            <a:lvl1pPr>
              <a:spcAft>
                <a:spcPts val="500"/>
              </a:spcAft>
              <a:defRPr sz="2800">
                <a:solidFill>
                  <a:schemeClr val="tx1"/>
                </a:solidFill>
              </a:defRPr>
            </a:lvl1pPr>
            <a:lvl2pPr>
              <a:spcAft>
                <a:spcPts val="500"/>
              </a:spcAft>
              <a:defRPr sz="2800">
                <a:solidFill>
                  <a:schemeClr val="tx1"/>
                </a:solidFill>
              </a:defRPr>
            </a:lvl2pPr>
            <a:lvl3pPr>
              <a:spcAft>
                <a:spcPts val="500"/>
              </a:spcAft>
              <a:defRPr sz="2800">
                <a:solidFill>
                  <a:schemeClr val="tx1"/>
                </a:solidFill>
              </a:defRPr>
            </a:lvl3pPr>
            <a:lvl4pPr>
              <a:spcAft>
                <a:spcPts val="500"/>
              </a:spcAft>
              <a:defRPr sz="2800">
                <a:solidFill>
                  <a:schemeClr val="tx1"/>
                </a:solidFill>
              </a:defRPr>
            </a:lvl4pPr>
            <a:lvl5pPr>
              <a:spcAft>
                <a:spcPts val="500"/>
              </a:spcAft>
              <a:defRPr sz="2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6ED01163-A081-394B-A56F-2E745CD47FAF}"/>
              </a:ext>
            </a:extLst>
          </p:cNvPr>
          <p:cNvSpPr>
            <a:spLocks noGrp="1"/>
          </p:cNvSpPr>
          <p:nvPr>
            <p:ph idx="1" hasCustomPrompt="1"/>
          </p:nvPr>
        </p:nvSpPr>
        <p:spPr>
          <a:xfrm>
            <a:off x="6511931" y="629923"/>
            <a:ext cx="4876799" cy="2719432"/>
          </a:xfrm>
          <a:prstGeom prst="rect">
            <a:avLst/>
          </a:prstGeom>
          <a:solidFill>
            <a:schemeClr val="bg2"/>
          </a:solidFill>
          <a:ln>
            <a:solidFill>
              <a:schemeClr val="bg1"/>
            </a:solidFill>
          </a:ln>
        </p:spPr>
        <p:txBody>
          <a:bodyPr wrap="square" lIns="720000" tIns="720000" rIns="720000" bIns="720000" anchor="ctr" anchorCtr="0"/>
          <a:lstStyle>
            <a:lvl1pPr marL="0" indent="0">
              <a:buNone/>
              <a:defRPr sz="3200">
                <a:solidFill>
                  <a:schemeClr val="tx2"/>
                </a:solidFill>
              </a:defRPr>
            </a:lvl1pPr>
            <a:lvl2pPr>
              <a:defRPr sz="2800"/>
            </a:lvl2pPr>
            <a:lvl3pPr>
              <a:defRPr sz="2400"/>
            </a:lvl3pPr>
            <a:lvl4pPr>
              <a:defRPr sz="2000"/>
            </a:lvl4pPr>
            <a:lvl5pPr>
              <a:defRPr sz="2000"/>
            </a:lvl5pPr>
          </a:lstStyle>
          <a:p>
            <a:pPr lvl="0"/>
            <a:r>
              <a:rPr lang="en-US"/>
              <a:t>Add your image here (aspect ratio 16:9)</a:t>
            </a:r>
          </a:p>
        </p:txBody>
      </p:sp>
      <p:sp>
        <p:nvSpPr>
          <p:cNvPr id="16" name="Content Placeholder 3">
            <a:extLst>
              <a:ext uri="{FF2B5EF4-FFF2-40B4-BE49-F238E27FC236}">
                <a16:creationId xmlns:a16="http://schemas.microsoft.com/office/drawing/2014/main" id="{6F0C757D-809E-2D4A-9E4D-DFA6D9C02CE5}"/>
              </a:ext>
            </a:extLst>
          </p:cNvPr>
          <p:cNvSpPr>
            <a:spLocks noGrp="1"/>
          </p:cNvSpPr>
          <p:nvPr>
            <p:ph idx="12" hasCustomPrompt="1"/>
          </p:nvPr>
        </p:nvSpPr>
        <p:spPr>
          <a:xfrm>
            <a:off x="6511931" y="3357983"/>
            <a:ext cx="4876800" cy="2849776"/>
          </a:xfrm>
          <a:prstGeom prst="rect">
            <a:avLst/>
          </a:prstGeom>
          <a:solidFill>
            <a:schemeClr val="bg2"/>
          </a:solidFill>
          <a:ln>
            <a:solidFill>
              <a:schemeClr val="bg1"/>
            </a:solidFill>
          </a:ln>
        </p:spPr>
        <p:txBody>
          <a:bodyPr wrap="square" lIns="720000" tIns="720000" rIns="720000" bIns="720000" anchor="ctr" anchorCtr="0"/>
          <a:lstStyle>
            <a:lvl1pPr marL="0" indent="0">
              <a:buNone/>
              <a:defRPr sz="3200">
                <a:solidFill>
                  <a:schemeClr val="tx2"/>
                </a:solidFill>
              </a:defRPr>
            </a:lvl1pPr>
            <a:lvl2pPr>
              <a:defRPr sz="2800"/>
            </a:lvl2pPr>
            <a:lvl3pPr>
              <a:defRPr sz="2400"/>
            </a:lvl3pPr>
            <a:lvl4pPr>
              <a:defRPr sz="2000"/>
            </a:lvl4pPr>
            <a:lvl5pPr>
              <a:defRPr sz="2000"/>
            </a:lvl5pPr>
          </a:lstStyle>
          <a:p>
            <a:pPr lvl="0"/>
            <a:r>
              <a:rPr lang="en-US"/>
              <a:t>Add your image here (aspect ratio 16:9)</a:t>
            </a:r>
          </a:p>
        </p:txBody>
      </p:sp>
      <p:pic>
        <p:nvPicPr>
          <p:cNvPr id="9" name="Logo">
            <a:extLst>
              <a:ext uri="{FF2B5EF4-FFF2-40B4-BE49-F238E27FC236}">
                <a16:creationId xmlns:a16="http://schemas.microsoft.com/office/drawing/2014/main" id="{4506BA45-5B30-42C8-9EBC-485794889F6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53" y="6281865"/>
            <a:ext cx="3489861" cy="306034"/>
          </a:xfrm>
          <a:prstGeom prst="rect">
            <a:avLst/>
          </a:prstGeom>
        </p:spPr>
      </p:pic>
    </p:spTree>
    <p:extLst>
      <p:ext uri="{BB962C8B-B14F-4D97-AF65-F5344CB8AC3E}">
        <p14:creationId xmlns:p14="http://schemas.microsoft.com/office/powerpoint/2010/main" val="762078226"/>
      </p:ext>
    </p:extLst>
  </p:cSld>
  <p:clrMapOvr>
    <a:masterClrMapping/>
  </p:clrMapOvr>
  <p:extLst>
    <p:ext uri="{DCECCB84-F9BA-43D5-87BE-67443E8EF086}">
      <p15:sldGuideLst xmlns:p15="http://schemas.microsoft.com/office/powerpoint/2012/main">
        <p15:guide id="1" pos="529">
          <p15:clr>
            <a:srgbClr val="FBAE40"/>
          </p15:clr>
        </p15:guide>
        <p15:guide id="2" pos="7174">
          <p15:clr>
            <a:srgbClr val="FBAE40"/>
          </p15:clr>
        </p15:guide>
        <p15:guide id="3" orient="horz" pos="391">
          <p15:clr>
            <a:srgbClr val="FBAE40"/>
          </p15:clr>
        </p15:guide>
        <p15:guide id="4" orient="horz" pos="363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imple slide light">
    <p:bg>
      <p:bgPr>
        <a:solidFill>
          <a:srgbClr val="F5F5F6"/>
        </a:solidFill>
        <a:effectLst/>
      </p:bgPr>
    </p:bg>
    <p:spTree>
      <p:nvGrpSpPr>
        <p:cNvPr id="1" name=""/>
        <p:cNvGrpSpPr/>
        <p:nvPr/>
      </p:nvGrpSpPr>
      <p:grpSpPr>
        <a:xfrm>
          <a:off x="0" y="0"/>
          <a:ext cx="0" cy="0"/>
          <a:chOff x="0" y="0"/>
          <a:chExt cx="0" cy="0"/>
        </a:xfrm>
      </p:grpSpPr>
      <p:sp>
        <p:nvSpPr>
          <p:cNvPr id="14" name="Slide Number Placeholder">
            <a:extLst>
              <a:ext uri="{FF2B5EF4-FFF2-40B4-BE49-F238E27FC236}">
                <a16:creationId xmlns:a16="http://schemas.microsoft.com/office/drawing/2014/main" id="{5D913410-9DC7-834A-B330-976E80A5685D}"/>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pPr algn="ctr"/>
            <a:fld id="{232417FB-2EF4-EC49-BC13-97513C37E9E5}" type="slidenum">
              <a:rPr lang="en-US" smtClean="0"/>
              <a:pPr algn="ctr"/>
              <a:t>‹#›</a:t>
            </a:fld>
            <a:endParaRPr lang="en-US"/>
          </a:p>
        </p:txBody>
      </p:sp>
      <p:sp>
        <p:nvSpPr>
          <p:cNvPr id="15" name="Footer Placeholder">
            <a:extLst>
              <a:ext uri="{FF2B5EF4-FFF2-40B4-BE49-F238E27FC236}">
                <a16:creationId xmlns:a16="http://schemas.microsoft.com/office/drawing/2014/main" id="{EA701F44-73AD-C64B-8322-8400CB324EF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US"/>
          </a:p>
        </p:txBody>
      </p:sp>
      <p:sp>
        <p:nvSpPr>
          <p:cNvPr id="9" name="Title">
            <a:extLst>
              <a:ext uri="{FF2B5EF4-FFF2-40B4-BE49-F238E27FC236}">
                <a16:creationId xmlns:a16="http://schemas.microsoft.com/office/drawing/2014/main" id="{760E4220-BD25-4B4C-B455-33118A52112D}"/>
              </a:ext>
            </a:extLst>
          </p:cNvPr>
          <p:cNvSpPr>
            <a:spLocks noGrp="1"/>
          </p:cNvSpPr>
          <p:nvPr>
            <p:ph type="title" hasCustomPrompt="1"/>
          </p:nvPr>
        </p:nvSpPr>
        <p:spPr>
          <a:xfrm>
            <a:off x="838200" y="2769528"/>
            <a:ext cx="10515600" cy="877163"/>
          </a:xfrm>
          <a:prstGeom prst="rect">
            <a:avLst/>
          </a:prstGeom>
        </p:spPr>
        <p:txBody>
          <a:bodyPr lIns="0" tIns="0" rIns="0" bIns="0" anchor="t" anchorCtr="0">
            <a:spAutoFit/>
          </a:bodyPr>
          <a:lstStyle>
            <a:lvl1pPr algn="l">
              <a:defRPr sz="6000" b="0">
                <a:solidFill>
                  <a:srgbClr val="003C57"/>
                </a:solidFill>
              </a:defRPr>
            </a:lvl1pPr>
          </a:lstStyle>
          <a:p>
            <a:r>
              <a:rPr lang="en-US"/>
              <a:t>Simple slide</a:t>
            </a:r>
          </a:p>
        </p:txBody>
      </p:sp>
      <p:sp>
        <p:nvSpPr>
          <p:cNvPr id="8" name="Subtitle">
            <a:extLst>
              <a:ext uri="{FF2B5EF4-FFF2-40B4-BE49-F238E27FC236}">
                <a16:creationId xmlns:a16="http://schemas.microsoft.com/office/drawing/2014/main" id="{FAC3410B-E9D3-1344-BA0A-156C8EAB8562}"/>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rgbClr val="003C5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cxnSp>
        <p:nvCxnSpPr>
          <p:cNvPr id="7" name="Line">
            <a:extLst>
              <a:ext uri="{FF2B5EF4-FFF2-40B4-BE49-F238E27FC236}">
                <a16:creationId xmlns:a16="http://schemas.microsoft.com/office/drawing/2014/main" id="{498D8C91-E3A5-0949-AD80-1579D1DC0571}"/>
              </a:ext>
            </a:extLst>
          </p:cNvPr>
          <p:cNvCxnSpPr>
            <a:cxnSpLocks/>
          </p:cNvCxnSpPr>
          <p:nvPr userDrawn="1"/>
        </p:nvCxnSpPr>
        <p:spPr>
          <a:xfrm>
            <a:off x="822000" y="6055339"/>
            <a:ext cx="10548000" cy="0"/>
          </a:xfrm>
          <a:prstGeom prst="line">
            <a:avLst/>
          </a:prstGeom>
          <a:ln w="12700">
            <a:solidFill>
              <a:srgbClr val="003C57"/>
            </a:solidFill>
          </a:ln>
        </p:spPr>
        <p:style>
          <a:lnRef idx="1">
            <a:schemeClr val="accent1"/>
          </a:lnRef>
          <a:fillRef idx="0">
            <a:schemeClr val="accent1"/>
          </a:fillRef>
          <a:effectRef idx="0">
            <a:schemeClr val="accent1"/>
          </a:effectRef>
          <a:fontRef idx="minor">
            <a:schemeClr val="tx1"/>
          </a:fontRef>
        </p:style>
      </p:cxnSp>
      <p:pic>
        <p:nvPicPr>
          <p:cNvPr id="11" name="Logo">
            <a:extLst>
              <a:ext uri="{FF2B5EF4-FFF2-40B4-BE49-F238E27FC236}">
                <a16:creationId xmlns:a16="http://schemas.microsoft.com/office/drawing/2014/main" id="{F96C9EEC-3B0E-4705-8DBF-1A7AD2DF936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53" y="6281865"/>
            <a:ext cx="3489861" cy="306034"/>
          </a:xfrm>
          <a:prstGeom prst="rect">
            <a:avLst/>
          </a:prstGeom>
        </p:spPr>
      </p:pic>
    </p:spTree>
    <p:extLst>
      <p:ext uri="{BB962C8B-B14F-4D97-AF65-F5344CB8AC3E}">
        <p14:creationId xmlns:p14="http://schemas.microsoft.com/office/powerpoint/2010/main" val="928192368"/>
      </p:ext>
    </p:extLst>
  </p:cSld>
  <p:clrMapOvr>
    <a:masterClrMapping/>
  </p:clrMapOvr>
  <p:extLst>
    <p:ext uri="{DCECCB84-F9BA-43D5-87BE-67443E8EF086}">
      <p15:sldGuideLst xmlns:p15="http://schemas.microsoft.com/office/powerpoint/2012/main">
        <p15:guide id="1" pos="529">
          <p15:clr>
            <a:srgbClr val="FBAE40"/>
          </p15:clr>
        </p15:guide>
        <p15:guide id="2" pos="7174">
          <p15:clr>
            <a:srgbClr val="FBAE40"/>
          </p15:clr>
        </p15:guide>
        <p15:guide id="3" orient="horz" pos="391">
          <p15:clr>
            <a:srgbClr val="FBAE40"/>
          </p15:clr>
        </p15:guide>
        <p15:guide id="4" orient="horz" pos="363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imple slide dark">
    <p:bg>
      <p:bgPr>
        <a:solidFill>
          <a:srgbClr val="414042"/>
        </a:solidFill>
        <a:effectLst/>
      </p:bgPr>
    </p:bg>
    <p:spTree>
      <p:nvGrpSpPr>
        <p:cNvPr id="1" name=""/>
        <p:cNvGrpSpPr/>
        <p:nvPr/>
      </p:nvGrpSpPr>
      <p:grpSpPr>
        <a:xfrm>
          <a:off x="0" y="0"/>
          <a:ext cx="0" cy="0"/>
          <a:chOff x="0" y="0"/>
          <a:chExt cx="0" cy="0"/>
        </a:xfrm>
      </p:grpSpPr>
      <p:sp>
        <p:nvSpPr>
          <p:cNvPr id="14" name="Slide Number Placeholder">
            <a:extLst>
              <a:ext uri="{FF2B5EF4-FFF2-40B4-BE49-F238E27FC236}">
                <a16:creationId xmlns:a16="http://schemas.microsoft.com/office/drawing/2014/main" id="{5D913410-9DC7-834A-B330-976E80A5685D}"/>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15" name="Footer Placeholder">
            <a:extLst>
              <a:ext uri="{FF2B5EF4-FFF2-40B4-BE49-F238E27FC236}">
                <a16:creationId xmlns:a16="http://schemas.microsoft.com/office/drawing/2014/main" id="{EA701F44-73AD-C64B-8322-8400CB324EF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2" name="Title">
            <a:extLst>
              <a:ext uri="{FF2B5EF4-FFF2-40B4-BE49-F238E27FC236}">
                <a16:creationId xmlns:a16="http://schemas.microsoft.com/office/drawing/2014/main" id="{E66B1B25-E87D-DD48-B7D5-8781B0C8E2B4}"/>
              </a:ext>
            </a:extLst>
          </p:cNvPr>
          <p:cNvSpPr>
            <a:spLocks noGrp="1"/>
          </p:cNvSpPr>
          <p:nvPr>
            <p:ph type="title" hasCustomPrompt="1"/>
          </p:nvPr>
        </p:nvSpPr>
        <p:spPr>
          <a:xfrm>
            <a:off x="838200" y="2769528"/>
            <a:ext cx="10515600" cy="877163"/>
          </a:xfrm>
          <a:prstGeom prst="rect">
            <a:avLst/>
          </a:prstGeom>
        </p:spPr>
        <p:txBody>
          <a:bodyPr lIns="0" tIns="0" rIns="0" bIns="0" anchor="t" anchorCtr="0">
            <a:spAutoFit/>
          </a:bodyPr>
          <a:lstStyle>
            <a:lvl1pPr algn="l">
              <a:defRPr sz="6000" b="0">
                <a:solidFill>
                  <a:schemeClr val="bg1"/>
                </a:solidFill>
              </a:defRPr>
            </a:lvl1pPr>
          </a:lstStyle>
          <a:p>
            <a:r>
              <a:rPr lang="en-US"/>
              <a:t>Simple slide dark</a:t>
            </a:r>
          </a:p>
        </p:txBody>
      </p:sp>
      <p:sp>
        <p:nvSpPr>
          <p:cNvPr id="11" name="Subtitle">
            <a:extLst>
              <a:ext uri="{FF2B5EF4-FFF2-40B4-BE49-F238E27FC236}">
                <a16:creationId xmlns:a16="http://schemas.microsoft.com/office/drawing/2014/main" id="{AC9D43D1-196F-6E4B-8A8C-576F7DDB875F}"/>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cxnSp>
        <p:nvCxnSpPr>
          <p:cNvPr id="8" name="Line">
            <a:extLst>
              <a:ext uri="{FF2B5EF4-FFF2-40B4-BE49-F238E27FC236}">
                <a16:creationId xmlns:a16="http://schemas.microsoft.com/office/drawing/2014/main" id="{8B15311A-8D87-4AEA-B2F4-786F7B873889}"/>
              </a:ext>
            </a:extLst>
          </p:cNvPr>
          <p:cNvCxnSpPr>
            <a:cxnSpLocks/>
          </p:cNvCxnSpPr>
          <p:nvPr userDrawn="1"/>
        </p:nvCxnSpPr>
        <p:spPr>
          <a:xfrm>
            <a:off x="822000"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9" name="Logo">
            <a:extLst>
              <a:ext uri="{FF2B5EF4-FFF2-40B4-BE49-F238E27FC236}">
                <a16:creationId xmlns:a16="http://schemas.microsoft.com/office/drawing/2014/main" id="{45116E01-62B2-4C06-8C26-7CE2CAF49C3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23118619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ull image slide with text">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Slide Number Placeholder">
            <a:extLst>
              <a:ext uri="{FF2B5EF4-FFF2-40B4-BE49-F238E27FC236}">
                <a16:creationId xmlns:a16="http://schemas.microsoft.com/office/drawing/2014/main" id="{A887C01F-E831-1347-BF6E-F8337514ED80}"/>
              </a:ext>
            </a:extLst>
          </p:cNvPr>
          <p:cNvSpPr>
            <a:spLocks noGrp="1"/>
          </p:cNvSpPr>
          <p:nvPr>
            <p:ph type="sldNum" sz="quarter" idx="12"/>
          </p:nvPr>
        </p:nvSpPr>
        <p:spPr/>
        <p:txBody>
          <a:bodyPr/>
          <a:lstStyle>
            <a:lvl1pPr>
              <a:defRPr>
                <a:solidFill>
                  <a:schemeClr val="bg1"/>
                </a:solidFill>
              </a:defRPr>
            </a:lvl1pPr>
          </a:lstStyle>
          <a:p>
            <a:pPr algn="ctr"/>
            <a:fld id="{232417FB-2EF4-EC49-BC13-97513C37E9E5}" type="slidenum">
              <a:rPr lang="en-US" smtClean="0"/>
              <a:pPr algn="ctr"/>
              <a:t>‹#›</a:t>
            </a:fld>
            <a:endParaRPr lang="en-US"/>
          </a:p>
        </p:txBody>
      </p:sp>
      <p:sp>
        <p:nvSpPr>
          <p:cNvPr id="4" name="Footer Placeholder">
            <a:extLst>
              <a:ext uri="{FF2B5EF4-FFF2-40B4-BE49-F238E27FC236}">
                <a16:creationId xmlns:a16="http://schemas.microsoft.com/office/drawing/2014/main" id="{D984022C-717A-394E-A7B0-E38478A09ADA}"/>
              </a:ext>
            </a:extLst>
          </p:cNvPr>
          <p:cNvSpPr>
            <a:spLocks noGrp="1"/>
          </p:cNvSpPr>
          <p:nvPr>
            <p:ph type="ftr" sz="quarter" idx="11"/>
          </p:nvPr>
        </p:nvSpPr>
        <p:spPr/>
        <p:txBody>
          <a:bodyPr/>
          <a:lstStyle>
            <a:lvl1pPr>
              <a:defRPr>
                <a:solidFill>
                  <a:schemeClr val="bg1"/>
                </a:solidFill>
              </a:defRPr>
            </a:lvl1pPr>
          </a:lstStyle>
          <a:p>
            <a:endParaRPr lang="en-US"/>
          </a:p>
        </p:txBody>
      </p:sp>
      <p:sp>
        <p:nvSpPr>
          <p:cNvPr id="2" name="Colour filter for image" descr="The Earth from space">
            <a:extLst>
              <a:ext uri="{FF2B5EF4-FFF2-40B4-BE49-F238E27FC236}">
                <a16:creationId xmlns:a16="http://schemas.microsoft.com/office/drawing/2014/main" id="{B014DE38-8C4D-6F43-8595-E82C3F754B7A}"/>
              </a:ext>
              <a:ext uri="{C183D7F6-B498-43B3-948B-1728B52AA6E4}">
                <adec:decorative xmlns:adec="http://schemas.microsoft.com/office/drawing/2017/decorative" val="0"/>
              </a:ext>
            </a:extLst>
          </p:cNvPr>
          <p:cNvSpPr/>
          <p:nvPr userDrawn="1"/>
        </p:nvSpPr>
        <p:spPr>
          <a:xfrm>
            <a:off x="0" y="0"/>
            <a:ext cx="12192000" cy="6858000"/>
          </a:xfrm>
          <a:prstGeom prst="rect">
            <a:avLst/>
          </a:prstGeom>
          <a:solidFill>
            <a:schemeClr val="tx1">
              <a:alpha val="2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a:extLst>
              <a:ext uri="{FF2B5EF4-FFF2-40B4-BE49-F238E27FC236}">
                <a16:creationId xmlns:a16="http://schemas.microsoft.com/office/drawing/2014/main" id="{83AAA621-F3CF-3740-81C1-B8882EE4AE1F}"/>
              </a:ext>
            </a:extLst>
          </p:cNvPr>
          <p:cNvSpPr>
            <a:spLocks noGrp="1"/>
          </p:cNvSpPr>
          <p:nvPr>
            <p:ph type="title" hasCustomPrompt="1"/>
          </p:nvPr>
        </p:nvSpPr>
        <p:spPr>
          <a:xfrm>
            <a:off x="838200" y="1716932"/>
            <a:ext cx="10515600" cy="2105192"/>
          </a:xfrm>
          <a:prstGeom prst="rect">
            <a:avLst/>
          </a:prstGeom>
        </p:spPr>
        <p:txBody>
          <a:bodyPr lIns="0" tIns="0" rIns="0" bIns="0" anchor="b" anchorCtr="0">
            <a:spAutoFit/>
          </a:bodyPr>
          <a:lstStyle>
            <a:lvl1pPr algn="l">
              <a:defRPr sz="7200">
                <a:solidFill>
                  <a:schemeClr val="bg1"/>
                </a:solidFill>
              </a:defRPr>
            </a:lvl1pPr>
          </a:lstStyle>
          <a:p>
            <a:r>
              <a:rPr lang="en-US"/>
              <a:t>Text over</a:t>
            </a:r>
            <a:br>
              <a:rPr lang="en-US"/>
            </a:br>
            <a:r>
              <a:rPr lang="en-US"/>
              <a:t>image slide</a:t>
            </a:r>
          </a:p>
        </p:txBody>
      </p:sp>
      <p:sp>
        <p:nvSpPr>
          <p:cNvPr id="8" name="Subtitle">
            <a:extLst>
              <a:ext uri="{FF2B5EF4-FFF2-40B4-BE49-F238E27FC236}">
                <a16:creationId xmlns:a16="http://schemas.microsoft.com/office/drawing/2014/main" id="{ACB83E4B-B9C7-0F43-932F-F73B5EC8324B}"/>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5" name="Copyright information for image if required">
            <a:extLst>
              <a:ext uri="{FF2B5EF4-FFF2-40B4-BE49-F238E27FC236}">
                <a16:creationId xmlns:a16="http://schemas.microsoft.com/office/drawing/2014/main" id="{D31CAD75-D2A9-D948-9127-164AB51939F0}"/>
              </a:ext>
            </a:extLst>
          </p:cNvPr>
          <p:cNvSpPr>
            <a:spLocks noGrp="1"/>
          </p:cNvSpPr>
          <p:nvPr>
            <p:ph type="body" sz="quarter" idx="13" hasCustomPrompt="1"/>
          </p:nvPr>
        </p:nvSpPr>
        <p:spPr>
          <a:xfrm>
            <a:off x="838199" y="5264052"/>
            <a:ext cx="10533743" cy="744243"/>
          </a:xfrm>
        </p:spPr>
        <p:txBody>
          <a:bodyPr/>
          <a:lstStyle>
            <a:lvl1pPr marL="0" marR="0" indent="0" algn="l" defTabSz="914400" rtl="0" eaLnBrk="1" fontAlgn="auto" latinLnBrk="0" hangingPunct="1">
              <a:lnSpc>
                <a:spcPct val="110000"/>
              </a:lnSpc>
              <a:spcBef>
                <a:spcPts val="0"/>
              </a:spcBef>
              <a:spcAft>
                <a:spcPts val="1000"/>
              </a:spcAft>
              <a:buClrTx/>
              <a:buSzTx/>
              <a:buFont typeface="Arial" panose="020B0604020202020204" pitchFamily="34" charset="0"/>
              <a:buNone/>
              <a:tabLst/>
              <a:defRPr sz="2000">
                <a:solidFill>
                  <a:schemeClr val="bg1"/>
                </a:solidFill>
              </a:defRPr>
            </a:lvl1pPr>
          </a:lstStyle>
          <a:p>
            <a:pPr marL="0" marR="0" lvl="0" indent="0" algn="l" defTabSz="914400" rtl="0" eaLnBrk="1" fontAlgn="auto" latinLnBrk="0" hangingPunct="1">
              <a:lnSpc>
                <a:spcPct val="110000"/>
              </a:lnSpc>
              <a:spcBef>
                <a:spcPts val="0"/>
              </a:spcBef>
              <a:spcAft>
                <a:spcPts val="1000"/>
              </a:spcAft>
              <a:buClrTx/>
              <a:buSzTx/>
              <a:buFont typeface="Arial" panose="020B0604020202020204" pitchFamily="34" charset="0"/>
              <a:buNone/>
              <a:tabLst/>
              <a:defRPr/>
            </a:pPr>
            <a:r>
              <a:rPr lang="en-US"/>
              <a:t>Replace the background image and include any copyright information if required e.g. </a:t>
            </a:r>
            <a:r>
              <a:rPr lang="en-US">
                <a:solidFill>
                  <a:schemeClr val="bg1"/>
                </a:solidFill>
              </a:rPr>
              <a:t>© </a:t>
            </a:r>
            <a:r>
              <a:rPr lang="en-GB">
                <a:solidFill>
                  <a:schemeClr val="bg1"/>
                </a:solidFill>
              </a:rPr>
              <a:t>Photo by NASA on </a:t>
            </a:r>
            <a:r>
              <a:rPr lang="en-GB" err="1">
                <a:solidFill>
                  <a:schemeClr val="bg1"/>
                </a:solidFill>
              </a:rPr>
              <a:t>Unsplash</a:t>
            </a:r>
            <a:endParaRPr lang="en-US"/>
          </a:p>
        </p:txBody>
      </p:sp>
      <p:pic>
        <p:nvPicPr>
          <p:cNvPr id="10" name="Logo">
            <a:extLst>
              <a:ext uri="{FF2B5EF4-FFF2-40B4-BE49-F238E27FC236}">
                <a16:creationId xmlns:a16="http://schemas.microsoft.com/office/drawing/2014/main" id="{1F0531AD-6E00-47B1-A29E-852366DC28E2}"/>
              </a:ext>
              <a:ext uri="{C183D7F6-B498-43B3-948B-1728B52AA6E4}">
                <adec:decorative xmlns:adec="http://schemas.microsoft.com/office/drawing/2017/decorative" val="1"/>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70998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Section slide_Grey 5">
    <p:bg>
      <p:bgPr>
        <a:solidFill>
          <a:srgbClr val="F5F5F6"/>
        </a:solidFill>
        <a:effectLst/>
      </p:bgPr>
    </p:bg>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tx1"/>
                </a:solidFill>
              </a:defRPr>
            </a:lvl1pPr>
          </a:lstStyle>
          <a:p>
            <a:pPr algn="ctr"/>
            <a:fld id="{232417FB-2EF4-EC49-BC13-97513C37E9E5}" type="slidenum">
              <a:rPr lang="en-US" smtClean="0"/>
              <a:pPr algn="ctr"/>
              <a:t>‹#›</a:t>
            </a:fld>
            <a:endParaRPr lang="en-US"/>
          </a:p>
        </p:txBody>
      </p:sp>
      <p:sp>
        <p:nvSpPr>
          <p:cNvPr id="9" name="Footer Placeholder">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tx1"/>
                </a:solidFill>
              </a:defRPr>
            </a:lvl1pPr>
          </a:lstStyle>
          <a:p>
            <a:endParaRPr lang="en-US"/>
          </a:p>
        </p:txBody>
      </p:sp>
      <p:sp>
        <p:nvSpPr>
          <p:cNvPr id="14" name="Title">
            <a:extLst>
              <a:ext uri="{FF2B5EF4-FFF2-40B4-BE49-F238E27FC236}">
                <a16:creationId xmlns:a16="http://schemas.microsoft.com/office/drawing/2014/main" id="{F0107D9C-8794-7E4B-B350-FEC30E7FAEF6}"/>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tx1"/>
                </a:solidFill>
              </a:defRPr>
            </a:lvl1pPr>
          </a:lstStyle>
          <a:p>
            <a:r>
              <a:rPr lang="en-US"/>
              <a:t>Section slide</a:t>
            </a:r>
          </a:p>
        </p:txBody>
      </p:sp>
      <p:sp>
        <p:nvSpPr>
          <p:cNvPr id="12" name="Subtitle">
            <a:extLst>
              <a:ext uri="{FF2B5EF4-FFF2-40B4-BE49-F238E27FC236}">
                <a16:creationId xmlns:a16="http://schemas.microsoft.com/office/drawing/2014/main" id="{814F886F-B0B2-9547-B024-B36E85246204}"/>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cxnSp>
        <p:nvCxnSpPr>
          <p:cNvPr id="10" name="Line">
            <a:extLst>
              <a:ext uri="{FF2B5EF4-FFF2-40B4-BE49-F238E27FC236}">
                <a16:creationId xmlns:a16="http://schemas.microsoft.com/office/drawing/2014/main" id="{41E16F23-B3CF-314E-AFD9-633806B1334D}"/>
              </a:ext>
            </a:extLst>
          </p:cNvPr>
          <p:cNvCxnSpPr>
            <a:cxnSpLocks/>
          </p:cNvCxnSpPr>
          <p:nvPr userDrawn="1"/>
        </p:nvCxnSpPr>
        <p:spPr>
          <a:xfrm>
            <a:off x="823943" y="6055339"/>
            <a:ext cx="10548000"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13" name="Logo">
            <a:extLst>
              <a:ext uri="{FF2B5EF4-FFF2-40B4-BE49-F238E27FC236}">
                <a16:creationId xmlns:a16="http://schemas.microsoft.com/office/drawing/2014/main" id="{2E8EA810-59B5-4993-91AF-091AB084A5F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53" y="6281865"/>
            <a:ext cx="3489861" cy="306034"/>
          </a:xfrm>
          <a:prstGeom prst="rect">
            <a:avLst/>
          </a:prstGeom>
        </p:spPr>
      </p:pic>
    </p:spTree>
    <p:extLst>
      <p:ext uri="{BB962C8B-B14F-4D97-AF65-F5344CB8AC3E}">
        <p14:creationId xmlns:p14="http://schemas.microsoft.com/office/powerpoint/2010/main" val="29435710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ection slide_Grey 100">
    <p:bg>
      <p:bgPr>
        <a:solidFill>
          <a:srgbClr val="414042"/>
        </a:solidFill>
        <a:effectLst/>
      </p:bgPr>
    </p:bg>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4" name="Title">
            <a:extLst>
              <a:ext uri="{FF2B5EF4-FFF2-40B4-BE49-F238E27FC236}">
                <a16:creationId xmlns:a16="http://schemas.microsoft.com/office/drawing/2014/main" id="{F0107D9C-8794-7E4B-B350-FEC30E7FAEF6}"/>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sp>
        <p:nvSpPr>
          <p:cNvPr id="13" name="Subtitle">
            <a:extLst>
              <a:ext uri="{FF2B5EF4-FFF2-40B4-BE49-F238E27FC236}">
                <a16:creationId xmlns:a16="http://schemas.microsoft.com/office/drawing/2014/main" id="{C51DA302-E673-0B48-9032-76748EE3E6F6}"/>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cxnSp>
        <p:nvCxnSpPr>
          <p:cNvPr id="10" name="Line">
            <a:extLst>
              <a:ext uri="{FF2B5EF4-FFF2-40B4-BE49-F238E27FC236}">
                <a16:creationId xmlns:a16="http://schemas.microsoft.com/office/drawing/2014/main" id="{41E16F23-B3CF-314E-AFD9-633806B1334D}"/>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Logo">
            <a:extLst>
              <a:ext uri="{FF2B5EF4-FFF2-40B4-BE49-F238E27FC236}">
                <a16:creationId xmlns:a16="http://schemas.microsoft.com/office/drawing/2014/main" id="{3392D271-69EB-4FEA-A580-C98C051EF8AB}"/>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2833123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slide_Night blue">
    <p:bg>
      <p:bgPr>
        <a:solidFill>
          <a:srgbClr val="003C57"/>
        </a:solidFill>
        <a:effectLst/>
      </p:bgPr>
    </p:bg>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4" name="Title">
            <a:extLst>
              <a:ext uri="{FF2B5EF4-FFF2-40B4-BE49-F238E27FC236}">
                <a16:creationId xmlns:a16="http://schemas.microsoft.com/office/drawing/2014/main" id="{39705124-4B77-4A45-9308-A04738CB6E18}"/>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sp>
        <p:nvSpPr>
          <p:cNvPr id="13" name="Subtitle">
            <a:extLst>
              <a:ext uri="{FF2B5EF4-FFF2-40B4-BE49-F238E27FC236}">
                <a16:creationId xmlns:a16="http://schemas.microsoft.com/office/drawing/2014/main" id="{335C0D86-6B6D-9340-A3E4-0C4964615FC3}"/>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cxnSp>
        <p:nvCxnSpPr>
          <p:cNvPr id="10" name="Line">
            <a:extLst>
              <a:ext uri="{FF2B5EF4-FFF2-40B4-BE49-F238E27FC236}">
                <a16:creationId xmlns:a16="http://schemas.microsoft.com/office/drawing/2014/main" id="{05620796-8D76-664C-B761-7F015F0DFF3B}"/>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Logo">
            <a:extLst>
              <a:ext uri="{FF2B5EF4-FFF2-40B4-BE49-F238E27FC236}">
                <a16:creationId xmlns:a16="http://schemas.microsoft.com/office/drawing/2014/main" id="{358F74D1-E147-4867-AFB1-54EAEE98026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10443931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slide_Ocean blue">
    <p:bg>
      <p:bgPr>
        <a:solidFill>
          <a:srgbClr val="206095"/>
        </a:solidFill>
        <a:effectLst/>
      </p:bgPr>
    </p:bg>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cxnSp>
        <p:nvCxnSpPr>
          <p:cNvPr id="10" name="Line">
            <a:extLst>
              <a:ext uri="{FF2B5EF4-FFF2-40B4-BE49-F238E27FC236}">
                <a16:creationId xmlns:a16="http://schemas.microsoft.com/office/drawing/2014/main" id="{05620796-8D76-664C-B761-7F015F0DFF3B}"/>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a:extLst>
              <a:ext uri="{FF2B5EF4-FFF2-40B4-BE49-F238E27FC236}">
                <a16:creationId xmlns:a16="http://schemas.microsoft.com/office/drawing/2014/main" id="{B4C955DF-BE42-D34D-9E3E-CC9BF3A6DE30}"/>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sp>
        <p:nvSpPr>
          <p:cNvPr id="13" name="Subtitle">
            <a:extLst>
              <a:ext uri="{FF2B5EF4-FFF2-40B4-BE49-F238E27FC236}">
                <a16:creationId xmlns:a16="http://schemas.microsoft.com/office/drawing/2014/main" id="{622D5613-4A3F-4C4D-AB7A-78FCC248ADED}"/>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pic>
        <p:nvPicPr>
          <p:cNvPr id="12" name="Logo">
            <a:extLst>
              <a:ext uri="{FF2B5EF4-FFF2-40B4-BE49-F238E27FC236}">
                <a16:creationId xmlns:a16="http://schemas.microsoft.com/office/drawing/2014/main" id="{66E02D8C-D898-467C-8F0F-2745C0AF6C55}"/>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4293275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slide_Sky blue">
    <p:bg>
      <p:bgPr>
        <a:solidFill>
          <a:srgbClr val="27A0CC"/>
        </a:solidFill>
        <a:effectLst/>
      </p:bgPr>
    </p:bg>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cxnSp>
        <p:nvCxnSpPr>
          <p:cNvPr id="10" name="Line">
            <a:extLst>
              <a:ext uri="{FF2B5EF4-FFF2-40B4-BE49-F238E27FC236}">
                <a16:creationId xmlns:a16="http://schemas.microsoft.com/office/drawing/2014/main" id="{D13A9CD3-E6C3-0344-974D-58215B0ABAAA}"/>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Title">
            <a:extLst>
              <a:ext uri="{FF2B5EF4-FFF2-40B4-BE49-F238E27FC236}">
                <a16:creationId xmlns:a16="http://schemas.microsoft.com/office/drawing/2014/main" id="{A07FCA63-88F4-0D40-B646-DB3E33AA931D}"/>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sp>
        <p:nvSpPr>
          <p:cNvPr id="16" name="Subtitle">
            <a:extLst>
              <a:ext uri="{FF2B5EF4-FFF2-40B4-BE49-F238E27FC236}">
                <a16:creationId xmlns:a16="http://schemas.microsoft.com/office/drawing/2014/main" id="{680E1A51-C56D-6C4C-90F5-70BA71A10A6C}"/>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pic>
        <p:nvPicPr>
          <p:cNvPr id="12" name="Logo">
            <a:extLst>
              <a:ext uri="{FF2B5EF4-FFF2-40B4-BE49-F238E27FC236}">
                <a16:creationId xmlns:a16="http://schemas.microsoft.com/office/drawing/2014/main" id="{66CD3B91-037B-4B67-B3BC-D706B0A5D0EF}"/>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285286545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Section slide_Aqua teal">
    <p:bg>
      <p:bgPr>
        <a:solidFill>
          <a:srgbClr val="00A3A6"/>
        </a:solidFill>
        <a:effectLst/>
      </p:bgPr>
    </p:bg>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7" name="Title">
            <a:extLst>
              <a:ext uri="{FF2B5EF4-FFF2-40B4-BE49-F238E27FC236}">
                <a16:creationId xmlns:a16="http://schemas.microsoft.com/office/drawing/2014/main" id="{1FFF5308-8243-A94B-81A6-3885912D01F0}"/>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sp>
        <p:nvSpPr>
          <p:cNvPr id="16" name="Subtitle">
            <a:extLst>
              <a:ext uri="{FF2B5EF4-FFF2-40B4-BE49-F238E27FC236}">
                <a16:creationId xmlns:a16="http://schemas.microsoft.com/office/drawing/2014/main" id="{5903921C-6D50-A849-B477-5BE38F246FF8}"/>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cxnSp>
        <p:nvCxnSpPr>
          <p:cNvPr id="10" name="Line">
            <a:extLst>
              <a:ext uri="{FF2B5EF4-FFF2-40B4-BE49-F238E27FC236}">
                <a16:creationId xmlns:a16="http://schemas.microsoft.com/office/drawing/2014/main" id="{9BEE2D9E-3E87-ED40-89C2-DBA774F1F211}"/>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Logo">
            <a:extLst>
              <a:ext uri="{FF2B5EF4-FFF2-40B4-BE49-F238E27FC236}">
                <a16:creationId xmlns:a16="http://schemas.microsoft.com/office/drawing/2014/main" id="{E0BB8E37-82CC-49E5-8F3F-D8E94B04660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42517635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ingle column title and content">
    <p:bg>
      <p:bgPr>
        <a:solidFill>
          <a:srgbClr val="F5F5F6"/>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18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14" name="Footer Placeholder">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2" name="Title"/>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3" name="Content Placeholder"/>
          <p:cNvSpPr>
            <a:spLocks noGrp="1"/>
          </p:cNvSpPr>
          <p:nvPr>
            <p:ph idx="1" hasCustomPrompt="1"/>
          </p:nvPr>
        </p:nvSpPr>
        <p:spPr>
          <a:xfrm>
            <a:off x="838200" y="1424324"/>
            <a:ext cx="10515600" cy="2589620"/>
          </a:xfrm>
          <a:prstGeom prst="rect">
            <a:avLst/>
          </a:prstGeom>
        </p:spPr>
        <p:txBody>
          <a:bodyPr wrap="square" lIns="0" tIns="0" rIns="0" bIns="0" anchor="t" anchorCtr="0">
            <a:spAutoFit/>
          </a:bodyPr>
          <a:lstStyle>
            <a:lvl1pPr>
              <a:lnSpc>
                <a:spcPct val="110000"/>
              </a:lnSpc>
              <a:spcAft>
                <a:spcPts val="500"/>
              </a:spcAft>
              <a:defRPr sz="2800">
                <a:solidFill>
                  <a:schemeClr val="tx1"/>
                </a:solidFill>
              </a:defRPr>
            </a:lvl1pPr>
            <a:lvl2pPr marL="630238" indent="-215900">
              <a:spcAft>
                <a:spcPts val="500"/>
              </a:spcAft>
              <a:defRPr sz="2800">
                <a:solidFill>
                  <a:schemeClr val="tx1"/>
                </a:solidFill>
              </a:defRPr>
            </a:lvl2pPr>
            <a:lvl3pPr marL="982663" indent="-179388">
              <a:spcAft>
                <a:spcPts val="500"/>
              </a:spcAft>
              <a:defRPr sz="2800">
                <a:solidFill>
                  <a:schemeClr val="tx1"/>
                </a:solidFill>
              </a:defRPr>
            </a:lvl3pPr>
            <a:lvl4pPr marL="1346200" indent="-179388">
              <a:spcAft>
                <a:spcPts val="500"/>
              </a:spcAft>
              <a:defRPr sz="2800">
                <a:solidFill>
                  <a:schemeClr val="tx1"/>
                </a:solidFill>
              </a:defRPr>
            </a:lvl4pPr>
            <a:lvl5pPr marL="1793875" indent="-179388">
              <a:spcAft>
                <a:spcPts val="500"/>
              </a:spcAft>
              <a:defRPr sz="2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11" name="Logo">
            <a:extLst>
              <a:ext uri="{FF2B5EF4-FFF2-40B4-BE49-F238E27FC236}">
                <a16:creationId xmlns:a16="http://schemas.microsoft.com/office/drawing/2014/main" id="{447E70A3-4C48-46D3-AED7-FAFF0A06871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697688636"/>
      </p:ext>
    </p:extLst>
  </p:cSld>
  <p:clrMapOvr>
    <a:masterClrMapping/>
  </p:clrMapOvr>
  <p:extLst>
    <p:ext uri="{DCECCB84-F9BA-43D5-87BE-67443E8EF086}">
      <p15:sldGuideLst xmlns:p15="http://schemas.microsoft.com/office/powerpoint/2012/main">
        <p15:guide id="1" pos="529">
          <p15:clr>
            <a:srgbClr val="FBAE40"/>
          </p15:clr>
        </p15:guide>
        <p15:guide id="2" pos="7174">
          <p15:clr>
            <a:srgbClr val="FBAE40"/>
          </p15:clr>
        </p15:guide>
        <p15:guide id="3" orient="horz" pos="391">
          <p15:clr>
            <a:srgbClr val="FBAE40"/>
          </p15:clr>
        </p15:guide>
        <p15:guide id="4" orient="horz" pos="3634">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slid_Indigo blue">
    <p:bg>
      <p:bgPr>
        <a:solidFill>
          <a:srgbClr val="3C388E"/>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cxnSp>
        <p:nvCxnSpPr>
          <p:cNvPr id="10" name="Straight Connector 9">
            <a:extLst>
              <a:ext uri="{FF2B5EF4-FFF2-40B4-BE49-F238E27FC236}">
                <a16:creationId xmlns:a16="http://schemas.microsoft.com/office/drawing/2014/main" id="{95FF6451-6437-294C-AE93-D483699E514B}"/>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543DF038-D2D9-464B-9CBE-BD4B00AFCE9F}"/>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4" name="Title 1">
            <a:extLst>
              <a:ext uri="{FF2B5EF4-FFF2-40B4-BE49-F238E27FC236}">
                <a16:creationId xmlns:a16="http://schemas.microsoft.com/office/drawing/2014/main" id="{C2A06972-B375-D540-B534-45327AACFB1D}"/>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pic>
        <p:nvPicPr>
          <p:cNvPr id="12" name="Logo">
            <a:extLst>
              <a:ext uri="{FF2B5EF4-FFF2-40B4-BE49-F238E27FC236}">
                <a16:creationId xmlns:a16="http://schemas.microsoft.com/office/drawing/2014/main" id="{0A4B514B-CC2C-4021-88E0-515BD591628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3520316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slid_Plum purple">
    <p:bg>
      <p:bgPr>
        <a:solidFill>
          <a:srgbClr val="902082"/>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cxnSp>
        <p:nvCxnSpPr>
          <p:cNvPr id="10" name="Straight Connector 9">
            <a:extLst>
              <a:ext uri="{FF2B5EF4-FFF2-40B4-BE49-F238E27FC236}">
                <a16:creationId xmlns:a16="http://schemas.microsoft.com/office/drawing/2014/main" id="{A9692B31-F575-6549-88BE-268E460843FC}"/>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461247D4-94C2-BE4C-A999-F549F7698CE4}"/>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4" name="Title 1">
            <a:extLst>
              <a:ext uri="{FF2B5EF4-FFF2-40B4-BE49-F238E27FC236}">
                <a16:creationId xmlns:a16="http://schemas.microsoft.com/office/drawing/2014/main" id="{0650BAC6-52B8-9D45-96A4-4363AFCA8331}"/>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pic>
        <p:nvPicPr>
          <p:cNvPr id="12" name="Logo">
            <a:extLst>
              <a:ext uri="{FF2B5EF4-FFF2-40B4-BE49-F238E27FC236}">
                <a16:creationId xmlns:a16="http://schemas.microsoft.com/office/drawing/2014/main" id="{8009441E-8CA1-4A7D-A5BB-4CFD7A541D3D}"/>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3681164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slide_Flamingo pink">
    <p:bg>
      <p:bgPr>
        <a:solidFill>
          <a:srgbClr val="DF0667"/>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cxnSp>
        <p:nvCxnSpPr>
          <p:cNvPr id="10" name="Straight Connector 9">
            <a:extLst>
              <a:ext uri="{FF2B5EF4-FFF2-40B4-BE49-F238E27FC236}">
                <a16:creationId xmlns:a16="http://schemas.microsoft.com/office/drawing/2014/main" id="{F67D8161-5352-AC4F-8422-00F311FA85FA}"/>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D0B060B4-A511-0047-913D-9721FF5144B9}"/>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4" name="Title 1">
            <a:extLst>
              <a:ext uri="{FF2B5EF4-FFF2-40B4-BE49-F238E27FC236}">
                <a16:creationId xmlns:a16="http://schemas.microsoft.com/office/drawing/2014/main" id="{03386FE0-A862-5740-962C-C24D3F6B9956}"/>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pic>
        <p:nvPicPr>
          <p:cNvPr id="12" name="Logo">
            <a:extLst>
              <a:ext uri="{FF2B5EF4-FFF2-40B4-BE49-F238E27FC236}">
                <a16:creationId xmlns:a16="http://schemas.microsoft.com/office/drawing/2014/main" id="{423B2346-C28B-4F92-B950-6933AADE8173}"/>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39550800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slide_Ruby red">
    <p:bg>
      <p:bgPr>
        <a:solidFill>
          <a:srgbClr val="D0021B"/>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cxnSp>
        <p:nvCxnSpPr>
          <p:cNvPr id="10" name="Straight Connector 9">
            <a:extLst>
              <a:ext uri="{FF2B5EF4-FFF2-40B4-BE49-F238E27FC236}">
                <a16:creationId xmlns:a16="http://schemas.microsoft.com/office/drawing/2014/main" id="{55661407-3B8B-664A-A263-554870E58063}"/>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Subtitle 2">
            <a:extLst>
              <a:ext uri="{FF2B5EF4-FFF2-40B4-BE49-F238E27FC236}">
                <a16:creationId xmlns:a16="http://schemas.microsoft.com/office/drawing/2014/main" id="{97414DBD-79C5-A244-8B4E-E0A37BD602F5}"/>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4" name="Title 1">
            <a:extLst>
              <a:ext uri="{FF2B5EF4-FFF2-40B4-BE49-F238E27FC236}">
                <a16:creationId xmlns:a16="http://schemas.microsoft.com/office/drawing/2014/main" id="{0A16821C-C6DC-7B48-A948-EEC91826F275}"/>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pic>
        <p:nvPicPr>
          <p:cNvPr id="12" name="Logo">
            <a:extLst>
              <a:ext uri="{FF2B5EF4-FFF2-40B4-BE49-F238E27FC236}">
                <a16:creationId xmlns:a16="http://schemas.microsoft.com/office/drawing/2014/main" id="{577D6933-6FD9-4F20-A934-78E60B86F52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418129501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slide_Jaffa orange">
    <p:bg>
      <p:bgPr>
        <a:solidFill>
          <a:srgbClr val="FA6401"/>
        </a:solidFill>
        <a:effectLst/>
      </p:bgPr>
    </p:bg>
    <p:spTree>
      <p:nvGrpSpPr>
        <p:cNvPr id="1" name=""/>
        <p:cNvGrpSpPr/>
        <p:nvPr/>
      </p:nvGrpSpPr>
      <p:grpSpPr>
        <a:xfrm>
          <a:off x="0" y="0"/>
          <a:ext cx="0" cy="0"/>
          <a:chOff x="0" y="0"/>
          <a:chExt cx="0" cy="0"/>
        </a:xfrm>
      </p:grpSpPr>
      <p:sp>
        <p:nvSpPr>
          <p:cNvPr id="8" name="Slide Number Placeholder 5">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13">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cxnSp>
        <p:nvCxnSpPr>
          <p:cNvPr id="10" name="Straight Connector 9">
            <a:extLst>
              <a:ext uri="{FF2B5EF4-FFF2-40B4-BE49-F238E27FC236}">
                <a16:creationId xmlns:a16="http://schemas.microsoft.com/office/drawing/2014/main" id="{7B81843D-E333-4F4C-A36D-94080D3638C8}"/>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C62F1910-CA81-E648-B863-DE791419B0EC}"/>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9" name="Title 1">
            <a:extLst>
              <a:ext uri="{FF2B5EF4-FFF2-40B4-BE49-F238E27FC236}">
                <a16:creationId xmlns:a16="http://schemas.microsoft.com/office/drawing/2014/main" id="{8E7CF45C-0FAE-7E42-85CA-A478088C01D7}"/>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pic>
        <p:nvPicPr>
          <p:cNvPr id="12" name="Logo">
            <a:extLst>
              <a:ext uri="{FF2B5EF4-FFF2-40B4-BE49-F238E27FC236}">
                <a16:creationId xmlns:a16="http://schemas.microsoft.com/office/drawing/2014/main" id="{685EC371-6C64-457D-9F78-8AB2FCF93F3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32616128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slide_Sun yellow">
    <p:bg>
      <p:bgPr>
        <a:solidFill>
          <a:srgbClr val="FBC900"/>
        </a:solidFill>
        <a:effectLst/>
      </p:bgPr>
    </p:bg>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pPr algn="ctr"/>
            <a:fld id="{232417FB-2EF4-EC49-BC13-97513C37E9E5}" type="slidenum">
              <a:rPr lang="en-US" smtClean="0"/>
              <a:pPr algn="ctr"/>
              <a:t>‹#›</a:t>
            </a:fld>
            <a:endParaRPr lang="en-US"/>
          </a:p>
        </p:txBody>
      </p:sp>
      <p:sp>
        <p:nvSpPr>
          <p:cNvPr id="9" name="Footer Placeholder">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US"/>
          </a:p>
        </p:txBody>
      </p:sp>
      <p:sp>
        <p:nvSpPr>
          <p:cNvPr id="13" name="Title">
            <a:extLst>
              <a:ext uri="{FF2B5EF4-FFF2-40B4-BE49-F238E27FC236}">
                <a16:creationId xmlns:a16="http://schemas.microsoft.com/office/drawing/2014/main" id="{76DFADB9-CC9D-E547-8CD9-C58C55DDD2D6}"/>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rgbClr val="003C57"/>
                </a:solidFill>
              </a:defRPr>
            </a:lvl1pPr>
          </a:lstStyle>
          <a:p>
            <a:r>
              <a:rPr lang="en-US"/>
              <a:t>Section slide</a:t>
            </a:r>
          </a:p>
        </p:txBody>
      </p:sp>
      <p:sp>
        <p:nvSpPr>
          <p:cNvPr id="11" name="Subtitle">
            <a:extLst>
              <a:ext uri="{FF2B5EF4-FFF2-40B4-BE49-F238E27FC236}">
                <a16:creationId xmlns:a16="http://schemas.microsoft.com/office/drawing/2014/main" id="{F27CF227-6C56-1B4B-8B3C-836CBD421334}"/>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rgbClr val="003C5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cxnSp>
        <p:nvCxnSpPr>
          <p:cNvPr id="17" name="Line">
            <a:extLst>
              <a:ext uri="{FF2B5EF4-FFF2-40B4-BE49-F238E27FC236}">
                <a16:creationId xmlns:a16="http://schemas.microsoft.com/office/drawing/2014/main" id="{E7A17917-5AA2-9546-83BC-34444E3C1470}"/>
              </a:ext>
            </a:extLst>
          </p:cNvPr>
          <p:cNvCxnSpPr>
            <a:cxnSpLocks/>
          </p:cNvCxnSpPr>
          <p:nvPr userDrawn="1"/>
        </p:nvCxnSpPr>
        <p:spPr>
          <a:xfrm>
            <a:off x="823943" y="6055339"/>
            <a:ext cx="10548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Logo">
            <a:extLst>
              <a:ext uri="{FF2B5EF4-FFF2-40B4-BE49-F238E27FC236}">
                <a16:creationId xmlns:a16="http://schemas.microsoft.com/office/drawing/2014/main" id="{A1D561F3-67B8-48D8-AF4C-01D517983C1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53" y="6281865"/>
            <a:ext cx="3489861" cy="306034"/>
          </a:xfrm>
          <a:prstGeom prst="rect">
            <a:avLst/>
          </a:prstGeom>
        </p:spPr>
      </p:pic>
    </p:spTree>
    <p:extLst>
      <p:ext uri="{BB962C8B-B14F-4D97-AF65-F5344CB8AC3E}">
        <p14:creationId xmlns:p14="http://schemas.microsoft.com/office/powerpoint/2010/main" val="28080304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slide_Neon yellow">
    <p:bg>
      <p:bgPr>
        <a:solidFill>
          <a:srgbClr val="F0F762"/>
        </a:solidFill>
        <a:effectLst/>
      </p:bgPr>
    </p:bg>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pPr algn="ctr"/>
            <a:fld id="{232417FB-2EF4-EC49-BC13-97513C37E9E5}" type="slidenum">
              <a:rPr lang="en-US" smtClean="0"/>
              <a:pPr algn="ctr"/>
              <a:t>‹#›</a:t>
            </a:fld>
            <a:endParaRPr lang="en-US"/>
          </a:p>
        </p:txBody>
      </p:sp>
      <p:sp>
        <p:nvSpPr>
          <p:cNvPr id="9" name="Footer Placeholder">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US"/>
          </a:p>
        </p:txBody>
      </p:sp>
      <p:sp>
        <p:nvSpPr>
          <p:cNvPr id="13" name="Title">
            <a:extLst>
              <a:ext uri="{FF2B5EF4-FFF2-40B4-BE49-F238E27FC236}">
                <a16:creationId xmlns:a16="http://schemas.microsoft.com/office/drawing/2014/main" id="{76DFADB9-CC9D-E547-8CD9-C58C55DDD2D6}"/>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rgbClr val="003C57"/>
                </a:solidFill>
              </a:defRPr>
            </a:lvl1pPr>
          </a:lstStyle>
          <a:p>
            <a:r>
              <a:rPr lang="en-US"/>
              <a:t>Section slide</a:t>
            </a:r>
          </a:p>
        </p:txBody>
      </p:sp>
      <p:sp>
        <p:nvSpPr>
          <p:cNvPr id="11" name="Subtitle">
            <a:extLst>
              <a:ext uri="{FF2B5EF4-FFF2-40B4-BE49-F238E27FC236}">
                <a16:creationId xmlns:a16="http://schemas.microsoft.com/office/drawing/2014/main" id="{F27CF227-6C56-1B4B-8B3C-836CBD421334}"/>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rgbClr val="003C5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cxnSp>
        <p:nvCxnSpPr>
          <p:cNvPr id="17" name="Line">
            <a:extLst>
              <a:ext uri="{FF2B5EF4-FFF2-40B4-BE49-F238E27FC236}">
                <a16:creationId xmlns:a16="http://schemas.microsoft.com/office/drawing/2014/main" id="{E7A17917-5AA2-9546-83BC-34444E3C1470}"/>
              </a:ext>
            </a:extLst>
          </p:cNvPr>
          <p:cNvCxnSpPr>
            <a:cxnSpLocks/>
          </p:cNvCxnSpPr>
          <p:nvPr userDrawn="1"/>
        </p:nvCxnSpPr>
        <p:spPr>
          <a:xfrm>
            <a:off x="823943" y="6055339"/>
            <a:ext cx="10548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Logo">
            <a:extLst>
              <a:ext uri="{FF2B5EF4-FFF2-40B4-BE49-F238E27FC236}">
                <a16:creationId xmlns:a16="http://schemas.microsoft.com/office/drawing/2014/main" id="{A1D561F3-67B8-48D8-AF4C-01D517983C1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53" y="6281865"/>
            <a:ext cx="3489861" cy="306034"/>
          </a:xfrm>
          <a:prstGeom prst="rect">
            <a:avLst/>
          </a:prstGeom>
        </p:spPr>
      </p:pic>
    </p:spTree>
    <p:extLst>
      <p:ext uri="{BB962C8B-B14F-4D97-AF65-F5344CB8AC3E}">
        <p14:creationId xmlns:p14="http://schemas.microsoft.com/office/powerpoint/2010/main" val="79301706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slide_Spring green">
    <p:bg>
      <p:bgPr>
        <a:solidFill>
          <a:srgbClr val="A8BD3A"/>
        </a:solidFill>
        <a:effectLst/>
      </p:bgPr>
    </p:bg>
    <p:spTree>
      <p:nvGrpSpPr>
        <p:cNvPr id="1" name=""/>
        <p:cNvGrpSpPr/>
        <p:nvPr/>
      </p:nvGrpSpPr>
      <p:grpSpPr>
        <a:xfrm>
          <a:off x="0" y="0"/>
          <a:ext cx="0" cy="0"/>
          <a:chOff x="0" y="0"/>
          <a:chExt cx="0" cy="0"/>
        </a:xfrm>
      </p:grpSpPr>
      <p:sp>
        <p:nvSpPr>
          <p:cNvPr id="12" name="Slide Number Placeholder 5">
            <a:extLst>
              <a:ext uri="{FF2B5EF4-FFF2-40B4-BE49-F238E27FC236}">
                <a16:creationId xmlns:a16="http://schemas.microsoft.com/office/drawing/2014/main" id="{F65B387B-3FD1-45EA-AC50-60AD9B8DA706}"/>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pPr algn="ctr"/>
            <a:fld id="{232417FB-2EF4-EC49-BC13-97513C37E9E5}" type="slidenum">
              <a:rPr lang="en-US" smtClean="0"/>
              <a:pPr algn="ctr"/>
              <a:t>‹#›</a:t>
            </a:fld>
            <a:endParaRPr lang="en-US"/>
          </a:p>
        </p:txBody>
      </p:sp>
      <p:sp>
        <p:nvSpPr>
          <p:cNvPr id="16" name="Footer Placeholder 13">
            <a:extLst>
              <a:ext uri="{FF2B5EF4-FFF2-40B4-BE49-F238E27FC236}">
                <a16:creationId xmlns:a16="http://schemas.microsoft.com/office/drawing/2014/main" id="{BEFA1C02-658E-4EF5-B8BD-C62D45000802}"/>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US"/>
          </a:p>
        </p:txBody>
      </p:sp>
      <p:cxnSp>
        <p:nvCxnSpPr>
          <p:cNvPr id="17" name="Straight Connector 16">
            <a:extLst>
              <a:ext uri="{FF2B5EF4-FFF2-40B4-BE49-F238E27FC236}">
                <a16:creationId xmlns:a16="http://schemas.microsoft.com/office/drawing/2014/main" id="{20C9938C-4DE2-4450-B60D-069F30542F33}"/>
              </a:ext>
            </a:extLst>
          </p:cNvPr>
          <p:cNvCxnSpPr>
            <a:cxnSpLocks/>
          </p:cNvCxnSpPr>
          <p:nvPr userDrawn="1"/>
        </p:nvCxnSpPr>
        <p:spPr>
          <a:xfrm>
            <a:off x="823943" y="6055339"/>
            <a:ext cx="10548000"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8" name="Subtitle 2">
            <a:extLst>
              <a:ext uri="{FF2B5EF4-FFF2-40B4-BE49-F238E27FC236}">
                <a16:creationId xmlns:a16="http://schemas.microsoft.com/office/drawing/2014/main" id="{08FEB706-A4AF-49A8-A8AD-557CD3B0754E}"/>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rgbClr val="003C5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sp>
        <p:nvSpPr>
          <p:cNvPr id="19" name="Title 1">
            <a:extLst>
              <a:ext uri="{FF2B5EF4-FFF2-40B4-BE49-F238E27FC236}">
                <a16:creationId xmlns:a16="http://schemas.microsoft.com/office/drawing/2014/main" id="{AFB31923-E9AE-428F-A39B-605D38B7CAFD}"/>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rgbClr val="003C57"/>
                </a:solidFill>
              </a:defRPr>
            </a:lvl1pPr>
          </a:lstStyle>
          <a:p>
            <a:r>
              <a:rPr lang="en-US"/>
              <a:t>Section slide</a:t>
            </a:r>
          </a:p>
        </p:txBody>
      </p:sp>
      <p:pic>
        <p:nvPicPr>
          <p:cNvPr id="9" name="Logo">
            <a:extLst>
              <a:ext uri="{FF2B5EF4-FFF2-40B4-BE49-F238E27FC236}">
                <a16:creationId xmlns:a16="http://schemas.microsoft.com/office/drawing/2014/main" id="{4B9D8C77-AC27-4704-9677-EF7CBC17ECF7}"/>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53" y="6281865"/>
            <a:ext cx="3489861" cy="306034"/>
          </a:xfrm>
          <a:prstGeom prst="rect">
            <a:avLst/>
          </a:prstGeom>
        </p:spPr>
      </p:pic>
    </p:spTree>
    <p:extLst>
      <p:ext uri="{BB962C8B-B14F-4D97-AF65-F5344CB8AC3E}">
        <p14:creationId xmlns:p14="http://schemas.microsoft.com/office/powerpoint/2010/main" val="2033408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slide_Leaf green">
    <p:bg>
      <p:bgPr>
        <a:solidFill>
          <a:srgbClr val="0F8243"/>
        </a:solidFill>
        <a:effectLst/>
      </p:bgPr>
    </p:bg>
    <p:spTree>
      <p:nvGrpSpPr>
        <p:cNvPr id="1" name=""/>
        <p:cNvGrpSpPr/>
        <p:nvPr/>
      </p:nvGrpSpPr>
      <p:grpSpPr>
        <a:xfrm>
          <a:off x="0" y="0"/>
          <a:ext cx="0" cy="0"/>
          <a:chOff x="0" y="0"/>
          <a:chExt cx="0" cy="0"/>
        </a:xfrm>
      </p:grpSpPr>
      <p:sp>
        <p:nvSpPr>
          <p:cNvPr id="8" name="Slide Number Placeholder">
            <a:extLst>
              <a:ext uri="{FF2B5EF4-FFF2-40B4-BE49-F238E27FC236}">
                <a16:creationId xmlns:a16="http://schemas.microsoft.com/office/drawing/2014/main" id="{BAA1490B-BB3E-0748-BA6A-B8586696578B}"/>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9" name="Footer Placeholder">
            <a:extLst>
              <a:ext uri="{FF2B5EF4-FFF2-40B4-BE49-F238E27FC236}">
                <a16:creationId xmlns:a16="http://schemas.microsoft.com/office/drawing/2014/main" id="{61622BCB-5999-744E-B77D-08F504F71E8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7" name="Title">
            <a:extLst>
              <a:ext uri="{FF2B5EF4-FFF2-40B4-BE49-F238E27FC236}">
                <a16:creationId xmlns:a16="http://schemas.microsoft.com/office/drawing/2014/main" id="{54334A07-9B9F-A349-8CB2-86A842F8F64D}"/>
              </a:ext>
            </a:extLst>
          </p:cNvPr>
          <p:cNvSpPr>
            <a:spLocks noGrp="1"/>
          </p:cNvSpPr>
          <p:nvPr>
            <p:ph type="title" hasCustomPrompt="1"/>
          </p:nvPr>
        </p:nvSpPr>
        <p:spPr>
          <a:xfrm>
            <a:off x="838200" y="2769528"/>
            <a:ext cx="10515600" cy="1052596"/>
          </a:xfrm>
          <a:prstGeom prst="rect">
            <a:avLst/>
          </a:prstGeom>
        </p:spPr>
        <p:txBody>
          <a:bodyPr lIns="0" tIns="0" rIns="0" bIns="0" anchor="t" anchorCtr="0">
            <a:spAutoFit/>
          </a:bodyPr>
          <a:lstStyle>
            <a:lvl1pPr algn="l">
              <a:defRPr sz="7200">
                <a:solidFill>
                  <a:schemeClr val="bg1"/>
                </a:solidFill>
              </a:defRPr>
            </a:lvl1pPr>
          </a:lstStyle>
          <a:p>
            <a:r>
              <a:rPr lang="en-US"/>
              <a:t>Section slide</a:t>
            </a:r>
          </a:p>
        </p:txBody>
      </p:sp>
      <p:sp>
        <p:nvSpPr>
          <p:cNvPr id="16" name="Subtitle">
            <a:extLst>
              <a:ext uri="{FF2B5EF4-FFF2-40B4-BE49-F238E27FC236}">
                <a16:creationId xmlns:a16="http://schemas.microsoft.com/office/drawing/2014/main" id="{D120A143-5C37-E449-99C7-B1D969F1B890}"/>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Subtitle</a:t>
            </a:r>
          </a:p>
        </p:txBody>
      </p:sp>
      <p:cxnSp>
        <p:nvCxnSpPr>
          <p:cNvPr id="10" name="Line">
            <a:extLst>
              <a:ext uri="{FF2B5EF4-FFF2-40B4-BE49-F238E27FC236}">
                <a16:creationId xmlns:a16="http://schemas.microsoft.com/office/drawing/2014/main" id="{2D6F6E82-1A2A-A042-8877-3692D4187F3F}"/>
              </a:ext>
            </a:extLst>
          </p:cNvPr>
          <p:cNvCxnSpPr>
            <a:cxnSpLocks/>
          </p:cNvCxnSpPr>
          <p:nvPr userDrawn="1"/>
        </p:nvCxnSpPr>
        <p:spPr>
          <a:xfrm>
            <a:off x="823943"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Logo">
            <a:extLst>
              <a:ext uri="{FF2B5EF4-FFF2-40B4-BE49-F238E27FC236}">
                <a16:creationId xmlns:a16="http://schemas.microsoft.com/office/drawing/2014/main" id="{875D7785-5E6D-4E80-B06B-AE51D9F457C0}"/>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33804448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2_Single column title and content">
    <p:bg>
      <p:bgPr>
        <a:solidFill>
          <a:srgbClr val="206095">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20609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14" name="Footer Placeholder">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0" name="Title">
            <a:extLst>
              <a:ext uri="{FF2B5EF4-FFF2-40B4-BE49-F238E27FC236}">
                <a16:creationId xmlns:a16="http://schemas.microsoft.com/office/drawing/2014/main" id="{5529D046-3304-C048-A259-4072E1685AD1}"/>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solidFill>
                  <a:schemeClr val="tx1"/>
                </a:solidFill>
              </a:defRPr>
            </a:lvl1pPr>
          </a:lstStyle>
          <a:p>
            <a:r>
              <a:rPr lang="en-US"/>
              <a:t>Add your heading here</a:t>
            </a:r>
          </a:p>
        </p:txBody>
      </p:sp>
      <p:sp>
        <p:nvSpPr>
          <p:cNvPr id="11" name="Content Placeholder">
            <a:extLst>
              <a:ext uri="{FF2B5EF4-FFF2-40B4-BE49-F238E27FC236}">
                <a16:creationId xmlns:a16="http://schemas.microsoft.com/office/drawing/2014/main" id="{CAD29F18-7F8F-834A-916E-5882B73CE807}"/>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9" name="Logo">
            <a:extLst>
              <a:ext uri="{FF2B5EF4-FFF2-40B4-BE49-F238E27FC236}">
                <a16:creationId xmlns:a16="http://schemas.microsoft.com/office/drawing/2014/main" id="{661FFF66-D6ED-4B36-B804-7E012BBA15F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41669763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column text and content">
    <p:bg>
      <p:bgPr>
        <a:solidFill>
          <a:srgbClr val="F5F5F6"/>
        </a:solidFill>
        <a:effectLst/>
      </p:bgPr>
    </p:bg>
    <p:spTree>
      <p:nvGrpSpPr>
        <p:cNvPr id="1" name=""/>
        <p:cNvGrpSpPr/>
        <p:nvPr/>
      </p:nvGrpSpPr>
      <p:grpSpPr>
        <a:xfrm>
          <a:off x="0" y="0"/>
          <a:ext cx="0" cy="0"/>
          <a:chOff x="0" y="0"/>
          <a:chExt cx="0" cy="0"/>
        </a:xfrm>
      </p:grpSpPr>
      <p:sp>
        <p:nvSpPr>
          <p:cNvPr id="12" name="Rectangle">
            <a:extLst>
              <a:ext uri="{FF2B5EF4-FFF2-40B4-BE49-F238E27FC236}">
                <a16:creationId xmlns:a16="http://schemas.microsoft.com/office/drawing/2014/main" id="{B75BE5F0-67EC-0641-9E8B-7BC2DE4910BB}"/>
              </a:ext>
            </a:extLst>
          </p:cNvPr>
          <p:cNvSpPr/>
          <p:nvPr userDrawn="1"/>
        </p:nvSpPr>
        <p:spPr>
          <a:xfrm>
            <a:off x="0" y="6037942"/>
            <a:ext cx="12192000" cy="820058"/>
          </a:xfrm>
          <a:prstGeom prst="rect">
            <a:avLst/>
          </a:prstGeom>
          <a:solidFill>
            <a:srgbClr val="183E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Slide Number Placeholder">
            <a:extLst>
              <a:ext uri="{FF2B5EF4-FFF2-40B4-BE49-F238E27FC236}">
                <a16:creationId xmlns:a16="http://schemas.microsoft.com/office/drawing/2014/main" id="{5D913410-9DC7-834A-B330-976E80A5685D}"/>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15" name="Footer Placeholder">
            <a:extLst>
              <a:ext uri="{FF2B5EF4-FFF2-40B4-BE49-F238E27FC236}">
                <a16:creationId xmlns:a16="http://schemas.microsoft.com/office/drawing/2014/main" id="{EA701F44-73AD-C64B-8322-8400CB324EF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7" name="Title">
            <a:extLst>
              <a:ext uri="{FF2B5EF4-FFF2-40B4-BE49-F238E27FC236}">
                <a16:creationId xmlns:a16="http://schemas.microsoft.com/office/drawing/2014/main" id="{BF8E2729-03F2-4F77-BF33-CCC290F9D763}"/>
              </a:ext>
            </a:extLst>
          </p:cNvPr>
          <p:cNvSpPr>
            <a:spLocks noGrp="1"/>
          </p:cNvSpPr>
          <p:nvPr>
            <p:ph type="title" hasCustomPrompt="1"/>
          </p:nvPr>
        </p:nvSpPr>
        <p:spPr>
          <a:xfrm>
            <a:off x="838200" y="642126"/>
            <a:ext cx="10515600" cy="526298"/>
          </a:xfrm>
          <a:prstGeom prst="rect">
            <a:avLst/>
          </a:prstGeom>
        </p:spPr>
        <p:txBody>
          <a:bodyPr>
            <a:spAutoFit/>
          </a:bodyPr>
          <a:lstStyle>
            <a:lvl1pPr>
              <a:defRPr sz="3600"/>
            </a:lvl1pPr>
          </a:lstStyle>
          <a:p>
            <a:r>
              <a:rPr lang="en-US"/>
              <a:t>Add your heading here</a:t>
            </a:r>
          </a:p>
        </p:txBody>
      </p:sp>
      <p:sp>
        <p:nvSpPr>
          <p:cNvPr id="3" name="Content Placeholder 1"/>
          <p:cNvSpPr>
            <a:spLocks noGrp="1"/>
          </p:cNvSpPr>
          <p:nvPr>
            <p:ph sz="half" idx="1" hasCustomPrompt="1"/>
          </p:nvPr>
        </p:nvSpPr>
        <p:spPr>
          <a:xfrm>
            <a:off x="838200" y="1422595"/>
            <a:ext cx="4961351" cy="2589620"/>
          </a:xfrm>
          <a:prstGeom prst="rect">
            <a:avLst/>
          </a:prstGeom>
        </p:spPr>
        <p:txBody>
          <a:bodyPr wrap="square" tIns="0" bIns="0" anchor="t" anchorCtr="0"/>
          <a:lstStyle>
            <a:lvl1pPr>
              <a:spcAft>
                <a:spcPts val="500"/>
              </a:spcAft>
              <a:defRPr sz="2800">
                <a:solidFill>
                  <a:schemeClr val="tx1"/>
                </a:solidFill>
              </a:defRPr>
            </a:lvl1pPr>
            <a:lvl2pPr>
              <a:spcAft>
                <a:spcPts val="500"/>
              </a:spcAft>
              <a:defRPr sz="2800">
                <a:solidFill>
                  <a:schemeClr val="tx1"/>
                </a:solidFill>
              </a:defRPr>
            </a:lvl2pPr>
            <a:lvl3pPr>
              <a:spcAft>
                <a:spcPts val="500"/>
              </a:spcAft>
              <a:defRPr sz="2800">
                <a:solidFill>
                  <a:schemeClr val="tx1"/>
                </a:solidFill>
              </a:defRPr>
            </a:lvl3pPr>
            <a:lvl4pPr>
              <a:spcAft>
                <a:spcPts val="500"/>
              </a:spcAft>
              <a:defRPr sz="2800">
                <a:solidFill>
                  <a:schemeClr val="tx1"/>
                </a:solidFill>
              </a:defRPr>
            </a:lvl4pPr>
            <a:lvl5pPr>
              <a:spcAft>
                <a:spcPts val="500"/>
              </a:spcAft>
              <a:defRPr sz="2800">
                <a:solidFill>
                  <a:schemeClr val="tx1"/>
                </a:solidFill>
              </a:defRPr>
            </a:lvl5pPr>
          </a:lstStyle>
          <a:p>
            <a:pPr lvl="0"/>
            <a:r>
              <a:rPr lang="en-US"/>
              <a:t>Column one</a:t>
            </a:r>
          </a:p>
          <a:p>
            <a:pPr lvl="1"/>
            <a:r>
              <a:rPr lang="en-US"/>
              <a:t>Second level</a:t>
            </a:r>
          </a:p>
          <a:p>
            <a:pPr lvl="2"/>
            <a:r>
              <a:rPr lang="en-US"/>
              <a:t>Third level</a:t>
            </a:r>
          </a:p>
          <a:p>
            <a:pPr lvl="3"/>
            <a:r>
              <a:rPr lang="en-US"/>
              <a:t>Fourth level</a:t>
            </a:r>
          </a:p>
          <a:p>
            <a:pPr lvl="4"/>
            <a:r>
              <a:rPr lang="en-US"/>
              <a:t>Fifth level</a:t>
            </a:r>
          </a:p>
        </p:txBody>
      </p:sp>
      <p:sp>
        <p:nvSpPr>
          <p:cNvPr id="4" name="Content Placeholder 2"/>
          <p:cNvSpPr>
            <a:spLocks noGrp="1"/>
          </p:cNvSpPr>
          <p:nvPr>
            <p:ph sz="half" idx="2" hasCustomPrompt="1"/>
          </p:nvPr>
        </p:nvSpPr>
        <p:spPr>
          <a:xfrm>
            <a:off x="6172200" y="1422595"/>
            <a:ext cx="5199743" cy="2589620"/>
          </a:xfrm>
          <a:prstGeom prst="rect">
            <a:avLst/>
          </a:prstGeom>
        </p:spPr>
        <p:txBody>
          <a:bodyPr wrap="square" tIns="0" bIns="0" anchor="t" anchorCtr="0"/>
          <a:lstStyle>
            <a:lvl1pPr>
              <a:spcAft>
                <a:spcPts val="500"/>
              </a:spcAft>
              <a:defRPr sz="2800">
                <a:solidFill>
                  <a:schemeClr val="tx1"/>
                </a:solidFill>
              </a:defRPr>
            </a:lvl1pPr>
            <a:lvl2pPr>
              <a:spcAft>
                <a:spcPts val="500"/>
              </a:spcAft>
              <a:defRPr sz="2800">
                <a:solidFill>
                  <a:schemeClr val="tx1"/>
                </a:solidFill>
              </a:defRPr>
            </a:lvl2pPr>
            <a:lvl3pPr>
              <a:spcAft>
                <a:spcPts val="500"/>
              </a:spcAft>
              <a:defRPr sz="2800">
                <a:solidFill>
                  <a:schemeClr val="tx1"/>
                </a:solidFill>
              </a:defRPr>
            </a:lvl3pPr>
            <a:lvl4pPr>
              <a:spcAft>
                <a:spcPts val="500"/>
              </a:spcAft>
              <a:defRPr sz="2800">
                <a:solidFill>
                  <a:schemeClr val="tx1"/>
                </a:solidFill>
              </a:defRPr>
            </a:lvl4pPr>
            <a:lvl5pPr>
              <a:spcAft>
                <a:spcPts val="500"/>
              </a:spcAft>
              <a:defRPr sz="2800">
                <a:solidFill>
                  <a:schemeClr val="tx1"/>
                </a:solidFill>
              </a:defRPr>
            </a:lvl5pPr>
          </a:lstStyle>
          <a:p>
            <a:pPr lvl="0"/>
            <a:r>
              <a:rPr lang="en-US"/>
              <a:t>Column two</a:t>
            </a:r>
          </a:p>
          <a:p>
            <a:pPr lvl="1"/>
            <a:r>
              <a:rPr lang="en-US"/>
              <a:t>Second level</a:t>
            </a:r>
          </a:p>
          <a:p>
            <a:pPr lvl="2"/>
            <a:r>
              <a:rPr lang="en-US"/>
              <a:t>Third level</a:t>
            </a:r>
          </a:p>
          <a:p>
            <a:pPr lvl="3"/>
            <a:r>
              <a:rPr lang="en-US"/>
              <a:t>Fourth level</a:t>
            </a:r>
          </a:p>
          <a:p>
            <a:pPr lvl="4"/>
            <a:r>
              <a:rPr lang="en-US"/>
              <a:t>Fifth level</a:t>
            </a:r>
          </a:p>
        </p:txBody>
      </p:sp>
      <p:pic>
        <p:nvPicPr>
          <p:cNvPr id="9" name="Logo">
            <a:extLst>
              <a:ext uri="{FF2B5EF4-FFF2-40B4-BE49-F238E27FC236}">
                <a16:creationId xmlns:a16="http://schemas.microsoft.com/office/drawing/2014/main" id="{ACE27A3F-1D07-4E3A-9F98-B1A9D16017A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2668203736"/>
      </p:ext>
    </p:extLst>
  </p:cSld>
  <p:clrMapOvr>
    <a:masterClrMapping/>
  </p:clrMapOvr>
  <p:extLst>
    <p:ext uri="{DCECCB84-F9BA-43D5-87BE-67443E8EF086}">
      <p15:sldGuideLst xmlns:p15="http://schemas.microsoft.com/office/powerpoint/2012/main">
        <p15:guide id="1" pos="529">
          <p15:clr>
            <a:srgbClr val="FBAE40"/>
          </p15:clr>
        </p15:guide>
        <p15:guide id="2" orient="horz" pos="391">
          <p15:clr>
            <a:srgbClr val="FBAE40"/>
          </p15:clr>
        </p15:guide>
        <p15:guide id="3" pos="7174">
          <p15:clr>
            <a:srgbClr val="FBAE40"/>
          </p15:clr>
        </p15:guide>
        <p15:guide id="4" orient="horz" pos="3634">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4_Single column title and content">
    <p:bg>
      <p:bgPr>
        <a:solidFill>
          <a:srgbClr val="27A0CC">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27A0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14" name="Footer Placeholder">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0" name="Title">
            <a:extLst>
              <a:ext uri="{FF2B5EF4-FFF2-40B4-BE49-F238E27FC236}">
                <a16:creationId xmlns:a16="http://schemas.microsoft.com/office/drawing/2014/main" id="{F86CEC68-96A8-9942-B57F-300C064ECCC8}"/>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11" name="Content Placeholder">
            <a:extLst>
              <a:ext uri="{FF2B5EF4-FFF2-40B4-BE49-F238E27FC236}">
                <a16:creationId xmlns:a16="http://schemas.microsoft.com/office/drawing/2014/main" id="{485AD947-1A1D-1741-9924-A4BD848EB59D}"/>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9" name="Logo">
            <a:extLst>
              <a:ext uri="{FF2B5EF4-FFF2-40B4-BE49-F238E27FC236}">
                <a16:creationId xmlns:a16="http://schemas.microsoft.com/office/drawing/2014/main" id="{2D4EE418-73DB-459D-8179-2514DCC4B8A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6809571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6_Single column title and content">
    <p:bg>
      <p:bgPr>
        <a:solidFill>
          <a:srgbClr val="00A3A6">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00A3A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14" name="Footer Placeholder">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9" name="Title">
            <a:extLst>
              <a:ext uri="{FF2B5EF4-FFF2-40B4-BE49-F238E27FC236}">
                <a16:creationId xmlns:a16="http://schemas.microsoft.com/office/drawing/2014/main" id="{2ABAF583-29A6-2E47-8107-77BF62EAA799}"/>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11" name="Content Placeholder">
            <a:extLst>
              <a:ext uri="{FF2B5EF4-FFF2-40B4-BE49-F238E27FC236}">
                <a16:creationId xmlns:a16="http://schemas.microsoft.com/office/drawing/2014/main" id="{84E6AC44-311B-3642-9476-91E530FC2417}"/>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2"/>
                </a:solidFill>
              </a:defRPr>
            </a:lvl2pPr>
            <a:lvl3pPr>
              <a:spcAft>
                <a:spcPts val="500"/>
              </a:spcAft>
              <a:defRPr sz="2400">
                <a:solidFill>
                  <a:schemeClr val="tx2"/>
                </a:solidFill>
              </a:defRPr>
            </a:lvl3pPr>
            <a:lvl4pPr>
              <a:spcAft>
                <a:spcPts val="500"/>
              </a:spcAft>
              <a:defRPr sz="2000">
                <a:solidFill>
                  <a:schemeClr val="tx2"/>
                </a:solidFill>
              </a:defRPr>
            </a:lvl4pPr>
            <a:lvl5pPr>
              <a:spcAft>
                <a:spcPts val="500"/>
              </a:spcAft>
              <a:defRPr sz="1800">
                <a:solidFill>
                  <a:schemeClr val="tx2"/>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10" name="Logo">
            <a:extLst>
              <a:ext uri="{FF2B5EF4-FFF2-40B4-BE49-F238E27FC236}">
                <a16:creationId xmlns:a16="http://schemas.microsoft.com/office/drawing/2014/main" id="{243014FD-25FC-400B-96E4-E959A247652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741845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12_Single column title and content">
    <p:bg>
      <p:bgPr>
        <a:solidFill>
          <a:srgbClr val="3C388E">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3C38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14" name="Footer Placeholder">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0" name="Title">
            <a:extLst>
              <a:ext uri="{FF2B5EF4-FFF2-40B4-BE49-F238E27FC236}">
                <a16:creationId xmlns:a16="http://schemas.microsoft.com/office/drawing/2014/main" id="{43A56145-2D0E-E94F-A399-32CA6DD184A0}"/>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11" name="Content Placeholder">
            <a:extLst>
              <a:ext uri="{FF2B5EF4-FFF2-40B4-BE49-F238E27FC236}">
                <a16:creationId xmlns:a16="http://schemas.microsoft.com/office/drawing/2014/main" id="{20C025E5-7258-7042-B637-ACEBD0147F90}"/>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2"/>
                </a:solidFill>
              </a:defRPr>
            </a:lvl1pPr>
            <a:lvl2pPr>
              <a:spcAft>
                <a:spcPts val="500"/>
              </a:spcAft>
              <a:defRPr sz="2800">
                <a:solidFill>
                  <a:schemeClr val="tx2"/>
                </a:solidFill>
              </a:defRPr>
            </a:lvl2pPr>
            <a:lvl3pPr>
              <a:spcAft>
                <a:spcPts val="500"/>
              </a:spcAft>
              <a:defRPr sz="2400">
                <a:solidFill>
                  <a:schemeClr val="tx2"/>
                </a:solidFill>
              </a:defRPr>
            </a:lvl3pPr>
            <a:lvl4pPr>
              <a:spcAft>
                <a:spcPts val="500"/>
              </a:spcAft>
              <a:defRPr sz="2000">
                <a:solidFill>
                  <a:schemeClr val="tx2"/>
                </a:solidFill>
              </a:defRPr>
            </a:lvl4pPr>
            <a:lvl5pPr>
              <a:spcAft>
                <a:spcPts val="500"/>
              </a:spcAft>
              <a:defRPr sz="1800">
                <a:solidFill>
                  <a:schemeClr val="tx2"/>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9" name="Logo">
            <a:extLst>
              <a:ext uri="{FF2B5EF4-FFF2-40B4-BE49-F238E27FC236}">
                <a16:creationId xmlns:a16="http://schemas.microsoft.com/office/drawing/2014/main" id="{98013804-9CF1-4919-8F50-7EEB48597789}"/>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34995452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11_Single column title and content">
    <p:bg>
      <p:bgPr>
        <a:solidFill>
          <a:srgbClr val="902082">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9020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14" name="Footer Placeholder">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0" name="Title">
            <a:extLst>
              <a:ext uri="{FF2B5EF4-FFF2-40B4-BE49-F238E27FC236}">
                <a16:creationId xmlns:a16="http://schemas.microsoft.com/office/drawing/2014/main" id="{368C9A3F-9D96-7744-B6CB-87D30682F4C4}"/>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11" name="Content Placeholder">
            <a:extLst>
              <a:ext uri="{FF2B5EF4-FFF2-40B4-BE49-F238E27FC236}">
                <a16:creationId xmlns:a16="http://schemas.microsoft.com/office/drawing/2014/main" id="{13B7165C-0BA9-E541-A1E4-A25D1BA8426B}"/>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9" name="Logo">
            <a:extLst>
              <a:ext uri="{FF2B5EF4-FFF2-40B4-BE49-F238E27FC236}">
                <a16:creationId xmlns:a16="http://schemas.microsoft.com/office/drawing/2014/main" id="{17AABDE1-B8B3-4234-9D22-44B1E03F53C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214683056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0_Single column title and content">
    <p:bg>
      <p:bgPr>
        <a:solidFill>
          <a:srgbClr val="DF0667">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DF06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14" name="Footer Placeholder">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0" name="Title">
            <a:extLst>
              <a:ext uri="{FF2B5EF4-FFF2-40B4-BE49-F238E27FC236}">
                <a16:creationId xmlns:a16="http://schemas.microsoft.com/office/drawing/2014/main" id="{C2C1B397-A9E1-B746-BD94-CB8BA481FAC2}"/>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11" name="Content Placeholder">
            <a:extLst>
              <a:ext uri="{FF2B5EF4-FFF2-40B4-BE49-F238E27FC236}">
                <a16:creationId xmlns:a16="http://schemas.microsoft.com/office/drawing/2014/main" id="{4495690A-C631-5648-8771-CE0B1ACF2A27}"/>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9" name="Logo">
            <a:extLst>
              <a:ext uri="{FF2B5EF4-FFF2-40B4-BE49-F238E27FC236}">
                <a16:creationId xmlns:a16="http://schemas.microsoft.com/office/drawing/2014/main" id="{607E2896-D758-4DC4-9916-A47CD121E384}"/>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69253839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9_Single column title and content">
    <p:bg>
      <p:bgPr>
        <a:solidFill>
          <a:srgbClr val="D0021B">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D002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14" name="Footer Placeholder">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0" name="Title">
            <a:extLst>
              <a:ext uri="{FF2B5EF4-FFF2-40B4-BE49-F238E27FC236}">
                <a16:creationId xmlns:a16="http://schemas.microsoft.com/office/drawing/2014/main" id="{0444E5ED-F1A1-814E-ACFD-634EF419B0A5}"/>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11" name="Content Placeholder">
            <a:extLst>
              <a:ext uri="{FF2B5EF4-FFF2-40B4-BE49-F238E27FC236}">
                <a16:creationId xmlns:a16="http://schemas.microsoft.com/office/drawing/2014/main" id="{67943E12-9848-8543-8144-6290A540B87B}"/>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9" name="Logo">
            <a:extLst>
              <a:ext uri="{FF2B5EF4-FFF2-40B4-BE49-F238E27FC236}">
                <a16:creationId xmlns:a16="http://schemas.microsoft.com/office/drawing/2014/main" id="{9A07DF09-60BD-4FDD-BD3B-F76C80372C5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24104337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8_Single column title and content">
    <p:bg>
      <p:bgPr>
        <a:solidFill>
          <a:srgbClr val="FA6401">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FA6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14" name="Footer Placeholder">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0" name="Title">
            <a:extLst>
              <a:ext uri="{FF2B5EF4-FFF2-40B4-BE49-F238E27FC236}">
                <a16:creationId xmlns:a16="http://schemas.microsoft.com/office/drawing/2014/main" id="{D41039E6-3AF9-BE4A-A89B-1CD27539900B}"/>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11" name="Content Placeholder">
            <a:extLst>
              <a:ext uri="{FF2B5EF4-FFF2-40B4-BE49-F238E27FC236}">
                <a16:creationId xmlns:a16="http://schemas.microsoft.com/office/drawing/2014/main" id="{FA352F9E-6205-3C41-8AFD-A15A3ED46E19}"/>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9" name="Logo">
            <a:extLst>
              <a:ext uri="{FF2B5EF4-FFF2-40B4-BE49-F238E27FC236}">
                <a16:creationId xmlns:a16="http://schemas.microsoft.com/office/drawing/2014/main" id="{9B3DB760-375D-412A-8A1F-B405B5C7A236}"/>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31102261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3_Single column title and content">
    <p:bg>
      <p:bgPr>
        <a:solidFill>
          <a:srgbClr val="FBC900">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FBC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a:extLst>
              <a:ext uri="{FF2B5EF4-FFF2-40B4-BE49-F238E27FC236}">
                <a16:creationId xmlns:a16="http://schemas.microsoft.com/office/drawing/2014/main" id="{F06FA8BB-10A5-D04C-98E8-7CF1835F3413}"/>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pPr algn="ctr"/>
            <a:fld id="{232417FB-2EF4-EC49-BC13-97513C37E9E5}" type="slidenum">
              <a:rPr lang="en-US" smtClean="0"/>
              <a:pPr algn="ctr"/>
              <a:t>‹#›</a:t>
            </a:fld>
            <a:endParaRPr lang="en-US"/>
          </a:p>
        </p:txBody>
      </p:sp>
      <p:sp>
        <p:nvSpPr>
          <p:cNvPr id="16" name="Footer Placeholder">
            <a:extLst>
              <a:ext uri="{FF2B5EF4-FFF2-40B4-BE49-F238E27FC236}">
                <a16:creationId xmlns:a16="http://schemas.microsoft.com/office/drawing/2014/main" id="{4260E4F4-0AE2-534D-97B9-C9E641454FE3}"/>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US"/>
          </a:p>
        </p:txBody>
      </p:sp>
      <p:sp>
        <p:nvSpPr>
          <p:cNvPr id="10" name="Title">
            <a:extLst>
              <a:ext uri="{FF2B5EF4-FFF2-40B4-BE49-F238E27FC236}">
                <a16:creationId xmlns:a16="http://schemas.microsoft.com/office/drawing/2014/main" id="{43A56145-2D0E-E94F-A399-32CA6DD184A0}"/>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11" name="Content Placeholder">
            <a:extLst>
              <a:ext uri="{FF2B5EF4-FFF2-40B4-BE49-F238E27FC236}">
                <a16:creationId xmlns:a16="http://schemas.microsoft.com/office/drawing/2014/main" id="{20C025E5-7258-7042-B637-ACEBD0147F90}"/>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2"/>
                </a:solidFill>
              </a:defRPr>
            </a:lvl2pPr>
            <a:lvl3pPr>
              <a:spcAft>
                <a:spcPts val="500"/>
              </a:spcAft>
              <a:defRPr sz="2400">
                <a:solidFill>
                  <a:schemeClr val="tx2"/>
                </a:solidFill>
              </a:defRPr>
            </a:lvl3pPr>
            <a:lvl4pPr>
              <a:spcAft>
                <a:spcPts val="500"/>
              </a:spcAft>
              <a:defRPr sz="2000">
                <a:solidFill>
                  <a:schemeClr val="tx2"/>
                </a:solidFill>
              </a:defRPr>
            </a:lvl4pPr>
            <a:lvl5pPr>
              <a:spcAft>
                <a:spcPts val="500"/>
              </a:spcAft>
              <a:defRPr sz="1800">
                <a:solidFill>
                  <a:schemeClr val="tx2"/>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13" name="Logo">
            <a:extLst>
              <a:ext uri="{FF2B5EF4-FFF2-40B4-BE49-F238E27FC236}">
                <a16:creationId xmlns:a16="http://schemas.microsoft.com/office/drawing/2014/main" id="{6C9D8E9D-FECD-4DEA-8266-684ED070F91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53" y="6281865"/>
            <a:ext cx="3489861" cy="306034"/>
          </a:xfrm>
          <a:prstGeom prst="rect">
            <a:avLst/>
          </a:prstGeom>
        </p:spPr>
      </p:pic>
    </p:spTree>
    <p:extLst>
      <p:ext uri="{BB962C8B-B14F-4D97-AF65-F5344CB8AC3E}">
        <p14:creationId xmlns:p14="http://schemas.microsoft.com/office/powerpoint/2010/main" val="4974577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15_Single column title and content">
    <p:bg>
      <p:bgPr>
        <a:solidFill>
          <a:srgbClr val="F0F762">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F0F7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a:extLst>
              <a:ext uri="{FF2B5EF4-FFF2-40B4-BE49-F238E27FC236}">
                <a16:creationId xmlns:a16="http://schemas.microsoft.com/office/drawing/2014/main" id="{F06FA8BB-10A5-D04C-98E8-7CF1835F3413}"/>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pPr algn="ctr"/>
            <a:fld id="{232417FB-2EF4-EC49-BC13-97513C37E9E5}" type="slidenum">
              <a:rPr lang="en-US" smtClean="0"/>
              <a:pPr algn="ctr"/>
              <a:t>‹#›</a:t>
            </a:fld>
            <a:endParaRPr lang="en-US"/>
          </a:p>
        </p:txBody>
      </p:sp>
      <p:sp>
        <p:nvSpPr>
          <p:cNvPr id="16" name="Footer Placeholder">
            <a:extLst>
              <a:ext uri="{FF2B5EF4-FFF2-40B4-BE49-F238E27FC236}">
                <a16:creationId xmlns:a16="http://schemas.microsoft.com/office/drawing/2014/main" id="{4260E4F4-0AE2-534D-97B9-C9E641454FE3}"/>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US"/>
          </a:p>
        </p:txBody>
      </p:sp>
      <p:sp>
        <p:nvSpPr>
          <p:cNvPr id="10" name="Title">
            <a:extLst>
              <a:ext uri="{FF2B5EF4-FFF2-40B4-BE49-F238E27FC236}">
                <a16:creationId xmlns:a16="http://schemas.microsoft.com/office/drawing/2014/main" id="{43A56145-2D0E-E94F-A399-32CA6DD184A0}"/>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11" name="Content Placeholder">
            <a:extLst>
              <a:ext uri="{FF2B5EF4-FFF2-40B4-BE49-F238E27FC236}">
                <a16:creationId xmlns:a16="http://schemas.microsoft.com/office/drawing/2014/main" id="{20C025E5-7258-7042-B637-ACEBD0147F90}"/>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2"/>
                </a:solidFill>
              </a:defRPr>
            </a:lvl2pPr>
            <a:lvl3pPr>
              <a:spcAft>
                <a:spcPts val="500"/>
              </a:spcAft>
              <a:defRPr sz="2400">
                <a:solidFill>
                  <a:schemeClr val="tx2"/>
                </a:solidFill>
              </a:defRPr>
            </a:lvl3pPr>
            <a:lvl4pPr>
              <a:spcAft>
                <a:spcPts val="500"/>
              </a:spcAft>
              <a:defRPr sz="2000">
                <a:solidFill>
                  <a:schemeClr val="tx2"/>
                </a:solidFill>
              </a:defRPr>
            </a:lvl4pPr>
            <a:lvl5pPr>
              <a:spcAft>
                <a:spcPts val="500"/>
              </a:spcAft>
              <a:defRPr sz="1800">
                <a:solidFill>
                  <a:schemeClr val="tx2"/>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13" name="Logo">
            <a:extLst>
              <a:ext uri="{FF2B5EF4-FFF2-40B4-BE49-F238E27FC236}">
                <a16:creationId xmlns:a16="http://schemas.microsoft.com/office/drawing/2014/main" id="{6C9D8E9D-FECD-4DEA-8266-684ED070F91A}"/>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53" y="6281865"/>
            <a:ext cx="3489861" cy="306034"/>
          </a:xfrm>
          <a:prstGeom prst="rect">
            <a:avLst/>
          </a:prstGeom>
        </p:spPr>
      </p:pic>
    </p:spTree>
    <p:extLst>
      <p:ext uri="{BB962C8B-B14F-4D97-AF65-F5344CB8AC3E}">
        <p14:creationId xmlns:p14="http://schemas.microsoft.com/office/powerpoint/2010/main" val="195368115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14_Single column title and content">
    <p:bg>
      <p:bgPr>
        <a:solidFill>
          <a:srgbClr val="A8BD3A">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A8BD3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lide Number Placeholder">
            <a:extLst>
              <a:ext uri="{FF2B5EF4-FFF2-40B4-BE49-F238E27FC236}">
                <a16:creationId xmlns:a16="http://schemas.microsoft.com/office/drawing/2014/main" id="{F06FA8BB-10A5-D04C-98E8-7CF1835F3413}"/>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pPr algn="ctr"/>
            <a:fld id="{232417FB-2EF4-EC49-BC13-97513C37E9E5}" type="slidenum">
              <a:rPr lang="en-US" smtClean="0"/>
              <a:pPr algn="ctr"/>
              <a:t>‹#›</a:t>
            </a:fld>
            <a:endParaRPr lang="en-US"/>
          </a:p>
        </p:txBody>
      </p:sp>
      <p:sp>
        <p:nvSpPr>
          <p:cNvPr id="16" name="Footer Placeholder">
            <a:extLst>
              <a:ext uri="{FF2B5EF4-FFF2-40B4-BE49-F238E27FC236}">
                <a16:creationId xmlns:a16="http://schemas.microsoft.com/office/drawing/2014/main" id="{4260E4F4-0AE2-534D-97B9-C9E641454FE3}"/>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US"/>
          </a:p>
        </p:txBody>
      </p:sp>
      <p:sp>
        <p:nvSpPr>
          <p:cNvPr id="10" name="Title">
            <a:extLst>
              <a:ext uri="{FF2B5EF4-FFF2-40B4-BE49-F238E27FC236}">
                <a16:creationId xmlns:a16="http://schemas.microsoft.com/office/drawing/2014/main" id="{43A56145-2D0E-E94F-A399-32CA6DD184A0}"/>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11" name="Content Placeholder">
            <a:extLst>
              <a:ext uri="{FF2B5EF4-FFF2-40B4-BE49-F238E27FC236}">
                <a16:creationId xmlns:a16="http://schemas.microsoft.com/office/drawing/2014/main" id="{20C025E5-7258-7042-B637-ACEBD0147F90}"/>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12" name="Logo">
            <a:extLst>
              <a:ext uri="{FF2B5EF4-FFF2-40B4-BE49-F238E27FC236}">
                <a16:creationId xmlns:a16="http://schemas.microsoft.com/office/drawing/2014/main" id="{26111289-4FD3-437B-8361-6BB02403A0AC}"/>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53" y="6281865"/>
            <a:ext cx="3489861" cy="306034"/>
          </a:xfrm>
          <a:prstGeom prst="rect">
            <a:avLst/>
          </a:prstGeom>
        </p:spPr>
      </p:pic>
    </p:spTree>
    <p:extLst>
      <p:ext uri="{BB962C8B-B14F-4D97-AF65-F5344CB8AC3E}">
        <p14:creationId xmlns:p14="http://schemas.microsoft.com/office/powerpoint/2010/main" val="22578835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imple single column title and content">
    <p:bg>
      <p:bgPr>
        <a:solidFill>
          <a:srgbClr val="F5F5F6"/>
        </a:solidFill>
        <a:effectLst/>
      </p:bgPr>
    </p:bg>
    <p:spTree>
      <p:nvGrpSpPr>
        <p:cNvPr id="1" name=""/>
        <p:cNvGrpSpPr/>
        <p:nvPr/>
      </p:nvGrpSpPr>
      <p:grpSpPr>
        <a:xfrm>
          <a:off x="0" y="0"/>
          <a:ext cx="0" cy="0"/>
          <a:chOff x="0" y="0"/>
          <a:chExt cx="0" cy="0"/>
        </a:xfrm>
      </p:grpSpPr>
      <p:sp>
        <p:nvSpPr>
          <p:cNvPr id="9" name="Slide Number Placeholder">
            <a:extLst>
              <a:ext uri="{FF2B5EF4-FFF2-40B4-BE49-F238E27FC236}">
                <a16:creationId xmlns:a16="http://schemas.microsoft.com/office/drawing/2014/main" id="{41DF6F2E-6103-7646-B158-3C2256C8207A}"/>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pPr algn="ctr"/>
            <a:fld id="{232417FB-2EF4-EC49-BC13-97513C37E9E5}" type="slidenum">
              <a:rPr lang="en-US" smtClean="0"/>
              <a:pPr algn="ctr"/>
              <a:t>‹#›</a:t>
            </a:fld>
            <a:endParaRPr lang="en-US"/>
          </a:p>
        </p:txBody>
      </p:sp>
      <p:sp>
        <p:nvSpPr>
          <p:cNvPr id="10" name="Footer Placeholder">
            <a:extLst>
              <a:ext uri="{FF2B5EF4-FFF2-40B4-BE49-F238E27FC236}">
                <a16:creationId xmlns:a16="http://schemas.microsoft.com/office/drawing/2014/main" id="{329F9C9E-62CC-2B44-BA02-01ADE0F29C3E}"/>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US"/>
          </a:p>
        </p:txBody>
      </p:sp>
      <p:sp>
        <p:nvSpPr>
          <p:cNvPr id="2" name="Title"/>
          <p:cNvSpPr>
            <a:spLocks noGrp="1"/>
          </p:cNvSpPr>
          <p:nvPr>
            <p:ph type="title" hasCustomPrompt="1"/>
          </p:nvPr>
        </p:nvSpPr>
        <p:spPr>
          <a:xfrm>
            <a:off x="838200" y="642127"/>
            <a:ext cx="10515600" cy="467820"/>
          </a:xfrm>
          <a:prstGeom prst="rect">
            <a:avLst/>
          </a:prstGeom>
        </p:spPr>
        <p:txBody>
          <a:bodyPr wrap="square">
            <a:spAutoFit/>
          </a:bodyPr>
          <a:lstStyle>
            <a:lvl1pPr>
              <a:defRPr sz="3200" baseline="0"/>
            </a:lvl1pPr>
          </a:lstStyle>
          <a:p>
            <a:r>
              <a:rPr lang="en-US"/>
              <a:t>Add your heading here</a:t>
            </a:r>
          </a:p>
        </p:txBody>
      </p:sp>
      <p:sp>
        <p:nvSpPr>
          <p:cNvPr id="3" name="Content Placeholder"/>
          <p:cNvSpPr>
            <a:spLocks noGrp="1"/>
          </p:cNvSpPr>
          <p:nvPr>
            <p:ph idx="1" hasCustomPrompt="1"/>
          </p:nvPr>
        </p:nvSpPr>
        <p:spPr>
          <a:xfrm>
            <a:off x="838200" y="1424324"/>
            <a:ext cx="10515600" cy="2318776"/>
          </a:xfrm>
          <a:prstGeom prst="rect">
            <a:avLst/>
          </a:prstGeom>
        </p:spPr>
        <p:txBody>
          <a:bodyPr wrap="square" lIns="0" tIns="0" rIns="0" bIns="0" anchor="t" anchorCtr="0">
            <a:spAutoFit/>
          </a:bodyPr>
          <a:lstStyle>
            <a:lvl1pPr>
              <a:lnSpc>
                <a:spcPct val="110000"/>
              </a:lnSpc>
              <a:spcAft>
                <a:spcPts val="500"/>
              </a:spcAft>
              <a:defRPr sz="2400">
                <a:solidFill>
                  <a:schemeClr val="tx1"/>
                </a:solidFill>
              </a:defRPr>
            </a:lvl1pPr>
            <a:lvl2pPr marL="630238" indent="-215900">
              <a:spcAft>
                <a:spcPts val="500"/>
              </a:spcAft>
              <a:defRPr sz="2400">
                <a:solidFill>
                  <a:schemeClr val="tx1"/>
                </a:solidFill>
              </a:defRPr>
            </a:lvl2pPr>
            <a:lvl3pPr marL="982663" indent="-179388">
              <a:spcAft>
                <a:spcPts val="500"/>
              </a:spcAft>
              <a:defRPr sz="2400">
                <a:solidFill>
                  <a:schemeClr val="tx1"/>
                </a:solidFill>
              </a:defRPr>
            </a:lvl3pPr>
            <a:lvl4pPr marL="1346200" indent="-179388">
              <a:spcAft>
                <a:spcPts val="500"/>
              </a:spcAft>
              <a:defRPr sz="2400">
                <a:solidFill>
                  <a:schemeClr val="tx1"/>
                </a:solidFill>
              </a:defRPr>
            </a:lvl4pPr>
            <a:lvl5pPr marL="1793875" indent="-179388">
              <a:spcAft>
                <a:spcPts val="500"/>
              </a:spcAft>
              <a:defRPr sz="24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cxnSp>
        <p:nvCxnSpPr>
          <p:cNvPr id="7" name="Line">
            <a:extLst>
              <a:ext uri="{FF2B5EF4-FFF2-40B4-BE49-F238E27FC236}">
                <a16:creationId xmlns:a16="http://schemas.microsoft.com/office/drawing/2014/main" id="{30544EB6-513C-7842-B1EB-1E3E37F1B12C}"/>
              </a:ext>
            </a:extLst>
          </p:cNvPr>
          <p:cNvCxnSpPr>
            <a:cxnSpLocks/>
          </p:cNvCxnSpPr>
          <p:nvPr userDrawn="1"/>
        </p:nvCxnSpPr>
        <p:spPr>
          <a:xfrm>
            <a:off x="822000" y="6055339"/>
            <a:ext cx="10548000" cy="0"/>
          </a:xfrm>
          <a:prstGeom prst="line">
            <a:avLst/>
          </a:prstGeom>
          <a:ln w="12700">
            <a:solidFill>
              <a:srgbClr val="003C57"/>
            </a:solidFill>
          </a:ln>
        </p:spPr>
        <p:style>
          <a:lnRef idx="1">
            <a:schemeClr val="accent1"/>
          </a:lnRef>
          <a:fillRef idx="0">
            <a:schemeClr val="accent1"/>
          </a:fillRef>
          <a:effectRef idx="0">
            <a:schemeClr val="accent1"/>
          </a:effectRef>
          <a:fontRef idx="minor">
            <a:schemeClr val="tx1"/>
          </a:fontRef>
        </p:style>
      </p:cxnSp>
      <p:pic>
        <p:nvPicPr>
          <p:cNvPr id="8" name="Logo">
            <a:extLst>
              <a:ext uri="{FF2B5EF4-FFF2-40B4-BE49-F238E27FC236}">
                <a16:creationId xmlns:a16="http://schemas.microsoft.com/office/drawing/2014/main" id="{6F0F87AC-425B-44BE-B1D9-A163C0E2ED3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53" y="6281865"/>
            <a:ext cx="3489861" cy="306034"/>
          </a:xfrm>
          <a:prstGeom prst="rect">
            <a:avLst/>
          </a:prstGeom>
        </p:spPr>
      </p:pic>
    </p:spTree>
    <p:extLst>
      <p:ext uri="{BB962C8B-B14F-4D97-AF65-F5344CB8AC3E}">
        <p14:creationId xmlns:p14="http://schemas.microsoft.com/office/powerpoint/2010/main" val="2790989307"/>
      </p:ext>
    </p:extLst>
  </p:cSld>
  <p:clrMapOvr>
    <a:masterClrMapping/>
  </p:clrMapOvr>
  <p:extLst>
    <p:ext uri="{DCECCB84-F9BA-43D5-87BE-67443E8EF086}">
      <p15:sldGuideLst xmlns:p15="http://schemas.microsoft.com/office/powerpoint/2012/main">
        <p15:guide id="1" orient="horz" pos="391">
          <p15:clr>
            <a:srgbClr val="FBAE40"/>
          </p15:clr>
        </p15:guide>
        <p15:guide id="2" pos="529">
          <p15:clr>
            <a:srgbClr val="FBAE40"/>
          </p15:clr>
        </p15:guide>
        <p15:guide id="3" pos="3940">
          <p15:clr>
            <a:srgbClr val="FBAE40"/>
          </p15:clr>
        </p15:guide>
        <p15:guide id="4" orient="horz" pos="3634">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7_Single column title and content">
    <p:bg>
      <p:bgPr>
        <a:solidFill>
          <a:srgbClr val="0F8243">
            <a:alpha val="9804"/>
          </a:srgbClr>
        </a:solidFill>
        <a:effectLst/>
      </p:bgPr>
    </p:bg>
    <p:spTree>
      <p:nvGrpSpPr>
        <p:cNvPr id="1" name=""/>
        <p:cNvGrpSpPr/>
        <p:nvPr/>
      </p:nvGrpSpPr>
      <p:grpSpPr>
        <a:xfrm>
          <a:off x="0" y="0"/>
          <a:ext cx="0" cy="0"/>
          <a:chOff x="0" y="0"/>
          <a:chExt cx="0" cy="0"/>
        </a:xfrm>
      </p:grpSpPr>
      <p:sp>
        <p:nvSpPr>
          <p:cNvPr id="8" name="Rectangle">
            <a:extLst>
              <a:ext uri="{FF2B5EF4-FFF2-40B4-BE49-F238E27FC236}">
                <a16:creationId xmlns:a16="http://schemas.microsoft.com/office/drawing/2014/main" id="{CAB7C50D-A92E-F542-A579-D6ACCE3E0F84}"/>
              </a:ext>
            </a:extLst>
          </p:cNvPr>
          <p:cNvSpPr/>
          <p:nvPr userDrawn="1"/>
        </p:nvSpPr>
        <p:spPr>
          <a:xfrm>
            <a:off x="0" y="6037942"/>
            <a:ext cx="12192000" cy="820058"/>
          </a:xfrm>
          <a:prstGeom prst="rect">
            <a:avLst/>
          </a:prstGeom>
          <a:solidFill>
            <a:srgbClr val="0F8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a:extLst>
              <a:ext uri="{FF2B5EF4-FFF2-40B4-BE49-F238E27FC236}">
                <a16:creationId xmlns:a16="http://schemas.microsoft.com/office/drawing/2014/main" id="{AB8A9106-B24D-064D-974C-C8C4B2C84B82}"/>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bg1"/>
                </a:solidFill>
              </a:defRPr>
            </a:lvl1pPr>
          </a:lstStyle>
          <a:p>
            <a:pPr algn="ctr"/>
            <a:fld id="{232417FB-2EF4-EC49-BC13-97513C37E9E5}" type="slidenum">
              <a:rPr lang="en-US" smtClean="0"/>
              <a:pPr algn="ctr"/>
              <a:t>‹#›</a:t>
            </a:fld>
            <a:endParaRPr lang="en-US"/>
          </a:p>
        </p:txBody>
      </p:sp>
      <p:sp>
        <p:nvSpPr>
          <p:cNvPr id="14" name="Footer Placeholder">
            <a:extLst>
              <a:ext uri="{FF2B5EF4-FFF2-40B4-BE49-F238E27FC236}">
                <a16:creationId xmlns:a16="http://schemas.microsoft.com/office/drawing/2014/main" id="{EC4B6832-9A04-854F-9075-DF58CE992FA7}"/>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bg1"/>
                </a:solidFill>
              </a:defRPr>
            </a:lvl1pPr>
          </a:lstStyle>
          <a:p>
            <a:endParaRPr lang="en-US"/>
          </a:p>
        </p:txBody>
      </p:sp>
      <p:sp>
        <p:nvSpPr>
          <p:cNvPr id="10" name="Title">
            <a:extLst>
              <a:ext uri="{FF2B5EF4-FFF2-40B4-BE49-F238E27FC236}">
                <a16:creationId xmlns:a16="http://schemas.microsoft.com/office/drawing/2014/main" id="{8D2D9665-1930-354D-807D-4411F3CF0D26}"/>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11" name="Content Placeholder">
            <a:extLst>
              <a:ext uri="{FF2B5EF4-FFF2-40B4-BE49-F238E27FC236}">
                <a16:creationId xmlns:a16="http://schemas.microsoft.com/office/drawing/2014/main" id="{E3E75594-49FF-B84B-8C8B-F49C4E118CD9}"/>
              </a:ext>
            </a:extLst>
          </p:cNvPr>
          <p:cNvSpPr>
            <a:spLocks noGrp="1"/>
          </p:cNvSpPr>
          <p:nvPr>
            <p:ph idx="1" hasCustomPrompt="1"/>
          </p:nvPr>
        </p:nvSpPr>
        <p:spPr>
          <a:xfrm>
            <a:off x="838200" y="1424324"/>
            <a:ext cx="10515600" cy="2298001"/>
          </a:xfrm>
          <a:prstGeom prst="rect">
            <a:avLst/>
          </a:prstGeom>
        </p:spPr>
        <p:txBody>
          <a:bodyPr wrap="square" lIns="0" tIns="0" rIns="0" bIns="0" anchor="t" anchorCtr="0">
            <a:spAutoFit/>
          </a:bodyPr>
          <a:lstStyle>
            <a:lvl1pPr>
              <a:lnSpc>
                <a:spcPct val="110000"/>
              </a:lnSpc>
              <a:spcAft>
                <a:spcPts val="500"/>
              </a:spcAft>
              <a:defRPr sz="3200">
                <a:solidFill>
                  <a:schemeClr val="tx1"/>
                </a:solidFill>
              </a:defRPr>
            </a:lvl1pPr>
            <a:lvl2pPr>
              <a:spcAft>
                <a:spcPts val="500"/>
              </a:spcAft>
              <a:defRPr sz="2800">
                <a:solidFill>
                  <a:schemeClr val="tx1"/>
                </a:solidFill>
              </a:defRPr>
            </a:lvl2pPr>
            <a:lvl3pPr>
              <a:spcAft>
                <a:spcPts val="500"/>
              </a:spcAft>
              <a:defRPr sz="2400">
                <a:solidFill>
                  <a:schemeClr val="tx1"/>
                </a:solidFill>
              </a:defRPr>
            </a:lvl3pPr>
            <a:lvl4pPr>
              <a:spcAft>
                <a:spcPts val="500"/>
              </a:spcAft>
              <a:defRPr sz="2000">
                <a:solidFill>
                  <a:schemeClr val="tx1"/>
                </a:solidFill>
              </a:defRPr>
            </a:lvl4pPr>
            <a:lvl5pPr>
              <a:spcAft>
                <a:spcPts val="500"/>
              </a:spcAft>
              <a:defRPr sz="1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9" name="Logo">
            <a:extLst>
              <a:ext uri="{FF2B5EF4-FFF2-40B4-BE49-F238E27FC236}">
                <a16:creationId xmlns:a16="http://schemas.microsoft.com/office/drawing/2014/main" id="{E87E00BB-C881-4224-884B-E53DCEF7FC18}"/>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49" y="6281865"/>
            <a:ext cx="3489869" cy="306034"/>
          </a:xfrm>
          <a:prstGeom prst="rect">
            <a:avLst/>
          </a:prstGeom>
        </p:spPr>
      </p:pic>
    </p:spTree>
    <p:extLst>
      <p:ext uri="{BB962C8B-B14F-4D97-AF65-F5344CB8AC3E}">
        <p14:creationId xmlns:p14="http://schemas.microsoft.com/office/powerpoint/2010/main" val="41288226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imple two column text and content">
    <p:bg>
      <p:bgPr>
        <a:solidFill>
          <a:srgbClr val="F5F5F6"/>
        </a:solidFill>
        <a:effectLst/>
      </p:bgPr>
    </p:bg>
    <p:spTree>
      <p:nvGrpSpPr>
        <p:cNvPr id="1" name=""/>
        <p:cNvGrpSpPr/>
        <p:nvPr/>
      </p:nvGrpSpPr>
      <p:grpSpPr>
        <a:xfrm>
          <a:off x="0" y="0"/>
          <a:ext cx="0" cy="0"/>
          <a:chOff x="0" y="0"/>
          <a:chExt cx="0" cy="0"/>
        </a:xfrm>
      </p:grpSpPr>
      <p:sp>
        <p:nvSpPr>
          <p:cNvPr id="14" name="Slide Number Placeholder">
            <a:extLst>
              <a:ext uri="{FF2B5EF4-FFF2-40B4-BE49-F238E27FC236}">
                <a16:creationId xmlns:a16="http://schemas.microsoft.com/office/drawing/2014/main" id="{5D913410-9DC7-834A-B330-976E80A5685D}"/>
              </a:ext>
            </a:extLst>
          </p:cNvPr>
          <p:cNvSpPr>
            <a:spLocks noGrp="1"/>
          </p:cNvSpPr>
          <p:nvPr>
            <p:ph type="sldNum" sz="quarter" idx="4"/>
          </p:nvPr>
        </p:nvSpPr>
        <p:spPr>
          <a:xfrm>
            <a:off x="4662087" y="6250891"/>
            <a:ext cx="2867826" cy="365125"/>
          </a:xfrm>
          <a:prstGeom prst="rect">
            <a:avLst/>
          </a:prstGeom>
        </p:spPr>
        <p:txBody>
          <a:bodyPr/>
          <a:lstStyle>
            <a:lvl1pPr>
              <a:defRPr sz="2000">
                <a:solidFill>
                  <a:schemeClr val="tx1"/>
                </a:solidFill>
              </a:defRPr>
            </a:lvl1pPr>
          </a:lstStyle>
          <a:p>
            <a:pPr algn="ctr"/>
            <a:fld id="{232417FB-2EF4-EC49-BC13-97513C37E9E5}" type="slidenum">
              <a:rPr lang="en-US" smtClean="0"/>
              <a:pPr algn="ctr"/>
              <a:t>‹#›</a:t>
            </a:fld>
            <a:endParaRPr lang="en-US"/>
          </a:p>
        </p:txBody>
      </p:sp>
      <p:sp>
        <p:nvSpPr>
          <p:cNvPr id="15" name="Footer Placeholder">
            <a:extLst>
              <a:ext uri="{FF2B5EF4-FFF2-40B4-BE49-F238E27FC236}">
                <a16:creationId xmlns:a16="http://schemas.microsoft.com/office/drawing/2014/main" id="{EA701F44-73AD-C64B-8322-8400CB324EF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chemeClr val="tx1"/>
                </a:solidFill>
              </a:defRPr>
            </a:lvl1pPr>
          </a:lstStyle>
          <a:p>
            <a:endParaRPr lang="en-US"/>
          </a:p>
        </p:txBody>
      </p:sp>
      <p:cxnSp>
        <p:nvCxnSpPr>
          <p:cNvPr id="8" name="Line">
            <a:extLst>
              <a:ext uri="{FF2B5EF4-FFF2-40B4-BE49-F238E27FC236}">
                <a16:creationId xmlns:a16="http://schemas.microsoft.com/office/drawing/2014/main" id="{7A09A1D8-0AE4-B646-8D6E-9B761AD35D7E}"/>
              </a:ext>
            </a:extLst>
          </p:cNvPr>
          <p:cNvCxnSpPr>
            <a:cxnSpLocks/>
          </p:cNvCxnSpPr>
          <p:nvPr userDrawn="1"/>
        </p:nvCxnSpPr>
        <p:spPr>
          <a:xfrm>
            <a:off x="822000" y="6055339"/>
            <a:ext cx="10548000" cy="0"/>
          </a:xfrm>
          <a:prstGeom prst="line">
            <a:avLst/>
          </a:prstGeom>
          <a:ln w="12700">
            <a:solidFill>
              <a:srgbClr val="003C57"/>
            </a:solidFill>
          </a:ln>
        </p:spPr>
        <p:style>
          <a:lnRef idx="1">
            <a:schemeClr val="accent1"/>
          </a:lnRef>
          <a:fillRef idx="0">
            <a:schemeClr val="accent1"/>
          </a:fillRef>
          <a:effectRef idx="0">
            <a:schemeClr val="accent1"/>
          </a:effectRef>
          <a:fontRef idx="minor">
            <a:schemeClr val="tx1"/>
          </a:fontRef>
        </p:style>
      </p:cxnSp>
      <p:pic>
        <p:nvPicPr>
          <p:cNvPr id="9" name="Logo">
            <a:extLst>
              <a:ext uri="{FF2B5EF4-FFF2-40B4-BE49-F238E27FC236}">
                <a16:creationId xmlns:a16="http://schemas.microsoft.com/office/drawing/2014/main" id="{66B13EBF-9BF3-407E-95DF-1E1504083872}"/>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53" y="6281865"/>
            <a:ext cx="3489861" cy="306034"/>
          </a:xfrm>
          <a:prstGeom prst="rect">
            <a:avLst/>
          </a:prstGeom>
        </p:spPr>
      </p:pic>
      <p:sp>
        <p:nvSpPr>
          <p:cNvPr id="40" name="Title">
            <a:extLst>
              <a:ext uri="{FF2B5EF4-FFF2-40B4-BE49-F238E27FC236}">
                <a16:creationId xmlns:a16="http://schemas.microsoft.com/office/drawing/2014/main" id="{828BD64B-77BE-4FF5-BBDC-EF7EC865CCDB}"/>
              </a:ext>
            </a:extLst>
          </p:cNvPr>
          <p:cNvSpPr>
            <a:spLocks noGrp="1"/>
          </p:cNvSpPr>
          <p:nvPr>
            <p:ph type="title" hasCustomPrompt="1"/>
          </p:nvPr>
        </p:nvSpPr>
        <p:spPr>
          <a:xfrm>
            <a:off x="838200" y="642126"/>
            <a:ext cx="10515600" cy="526298"/>
          </a:xfrm>
          <a:prstGeom prst="rect">
            <a:avLst/>
          </a:prstGeom>
        </p:spPr>
        <p:txBody>
          <a:bodyPr>
            <a:spAutoFit/>
          </a:bodyPr>
          <a:lstStyle>
            <a:lvl1pPr>
              <a:defRPr sz="3600"/>
            </a:lvl1pPr>
          </a:lstStyle>
          <a:p>
            <a:r>
              <a:rPr lang="en-US"/>
              <a:t>Add your heading here</a:t>
            </a:r>
          </a:p>
        </p:txBody>
      </p:sp>
      <p:sp>
        <p:nvSpPr>
          <p:cNvPr id="41" name="Content Placeholder 1">
            <a:extLst>
              <a:ext uri="{FF2B5EF4-FFF2-40B4-BE49-F238E27FC236}">
                <a16:creationId xmlns:a16="http://schemas.microsoft.com/office/drawing/2014/main" id="{87ADB154-14C7-45F6-86A7-1568603A2E87}"/>
              </a:ext>
            </a:extLst>
          </p:cNvPr>
          <p:cNvSpPr>
            <a:spLocks noGrp="1"/>
          </p:cNvSpPr>
          <p:nvPr>
            <p:ph sz="half" idx="1" hasCustomPrompt="1"/>
          </p:nvPr>
        </p:nvSpPr>
        <p:spPr>
          <a:xfrm>
            <a:off x="838200" y="1422595"/>
            <a:ext cx="4961351" cy="2589620"/>
          </a:xfrm>
          <a:prstGeom prst="rect">
            <a:avLst/>
          </a:prstGeom>
        </p:spPr>
        <p:txBody>
          <a:bodyPr wrap="square" tIns="0" bIns="0" anchor="t" anchorCtr="0"/>
          <a:lstStyle>
            <a:lvl1pPr>
              <a:spcAft>
                <a:spcPts val="500"/>
              </a:spcAft>
              <a:defRPr sz="2800">
                <a:solidFill>
                  <a:schemeClr val="tx1"/>
                </a:solidFill>
              </a:defRPr>
            </a:lvl1pPr>
            <a:lvl2pPr>
              <a:spcAft>
                <a:spcPts val="500"/>
              </a:spcAft>
              <a:defRPr sz="2800">
                <a:solidFill>
                  <a:schemeClr val="tx1"/>
                </a:solidFill>
              </a:defRPr>
            </a:lvl2pPr>
            <a:lvl3pPr>
              <a:spcAft>
                <a:spcPts val="500"/>
              </a:spcAft>
              <a:defRPr sz="2800">
                <a:solidFill>
                  <a:schemeClr val="tx1"/>
                </a:solidFill>
              </a:defRPr>
            </a:lvl3pPr>
            <a:lvl4pPr>
              <a:spcAft>
                <a:spcPts val="500"/>
              </a:spcAft>
              <a:defRPr sz="2800">
                <a:solidFill>
                  <a:schemeClr val="tx1"/>
                </a:solidFill>
              </a:defRPr>
            </a:lvl4pPr>
            <a:lvl5pPr>
              <a:spcAft>
                <a:spcPts val="500"/>
              </a:spcAft>
              <a:defRPr sz="2800">
                <a:solidFill>
                  <a:schemeClr val="tx1"/>
                </a:solidFill>
              </a:defRPr>
            </a:lvl5pPr>
          </a:lstStyle>
          <a:p>
            <a:pPr lvl="0"/>
            <a:r>
              <a:rPr lang="en-US"/>
              <a:t>Column one</a:t>
            </a:r>
          </a:p>
          <a:p>
            <a:pPr lvl="1"/>
            <a:r>
              <a:rPr lang="en-US"/>
              <a:t>Second level</a:t>
            </a:r>
          </a:p>
          <a:p>
            <a:pPr lvl="2"/>
            <a:r>
              <a:rPr lang="en-US"/>
              <a:t>Third level</a:t>
            </a:r>
          </a:p>
          <a:p>
            <a:pPr lvl="3"/>
            <a:r>
              <a:rPr lang="en-US"/>
              <a:t>Fourth level</a:t>
            </a:r>
          </a:p>
          <a:p>
            <a:pPr lvl="4"/>
            <a:r>
              <a:rPr lang="en-US"/>
              <a:t>Fifth level</a:t>
            </a:r>
          </a:p>
        </p:txBody>
      </p:sp>
      <p:sp>
        <p:nvSpPr>
          <p:cNvPr id="42" name="Content Placeholder 2">
            <a:extLst>
              <a:ext uri="{FF2B5EF4-FFF2-40B4-BE49-F238E27FC236}">
                <a16:creationId xmlns:a16="http://schemas.microsoft.com/office/drawing/2014/main" id="{6F27E631-7041-4832-8BDE-85CAE2816EDC}"/>
              </a:ext>
            </a:extLst>
          </p:cNvPr>
          <p:cNvSpPr>
            <a:spLocks noGrp="1"/>
          </p:cNvSpPr>
          <p:nvPr>
            <p:ph sz="half" idx="2" hasCustomPrompt="1"/>
          </p:nvPr>
        </p:nvSpPr>
        <p:spPr>
          <a:xfrm>
            <a:off x="6172200" y="1422595"/>
            <a:ext cx="5199743" cy="2589620"/>
          </a:xfrm>
          <a:prstGeom prst="rect">
            <a:avLst/>
          </a:prstGeom>
        </p:spPr>
        <p:txBody>
          <a:bodyPr wrap="square" tIns="0" bIns="0" anchor="t" anchorCtr="0"/>
          <a:lstStyle>
            <a:lvl1pPr>
              <a:spcAft>
                <a:spcPts val="500"/>
              </a:spcAft>
              <a:defRPr sz="2800">
                <a:solidFill>
                  <a:schemeClr val="tx1"/>
                </a:solidFill>
              </a:defRPr>
            </a:lvl1pPr>
            <a:lvl2pPr>
              <a:spcAft>
                <a:spcPts val="500"/>
              </a:spcAft>
              <a:defRPr sz="2800">
                <a:solidFill>
                  <a:schemeClr val="tx1"/>
                </a:solidFill>
              </a:defRPr>
            </a:lvl2pPr>
            <a:lvl3pPr>
              <a:spcAft>
                <a:spcPts val="500"/>
              </a:spcAft>
              <a:defRPr sz="2800">
                <a:solidFill>
                  <a:schemeClr val="tx1"/>
                </a:solidFill>
              </a:defRPr>
            </a:lvl3pPr>
            <a:lvl4pPr>
              <a:spcAft>
                <a:spcPts val="500"/>
              </a:spcAft>
              <a:defRPr sz="2800">
                <a:solidFill>
                  <a:schemeClr val="tx1"/>
                </a:solidFill>
              </a:defRPr>
            </a:lvl4pPr>
            <a:lvl5pPr>
              <a:spcAft>
                <a:spcPts val="500"/>
              </a:spcAft>
              <a:defRPr sz="2800">
                <a:solidFill>
                  <a:schemeClr val="tx1"/>
                </a:solidFill>
              </a:defRPr>
            </a:lvl5pPr>
          </a:lstStyle>
          <a:p>
            <a:pPr lvl="0"/>
            <a:r>
              <a:rPr lang="en-US"/>
              <a:t>Column two</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6359066"/>
      </p:ext>
    </p:extLst>
  </p:cSld>
  <p:clrMapOvr>
    <a:masterClrMapping/>
  </p:clrMapOvr>
  <p:extLst>
    <p:ext uri="{DCECCB84-F9BA-43D5-87BE-67443E8EF086}">
      <p15:sldGuideLst xmlns:p15="http://schemas.microsoft.com/office/powerpoint/2012/main">
        <p15:guide id="1" orient="horz" pos="391">
          <p15:clr>
            <a:srgbClr val="FBAE40"/>
          </p15:clr>
        </p15:guide>
        <p15:guide id="2" orient="horz" pos="3634">
          <p15:clr>
            <a:srgbClr val="FBAE40"/>
          </p15:clr>
        </p15:guide>
        <p15:guide id="3" pos="529">
          <p15:clr>
            <a:srgbClr val="FBAE40"/>
          </p15:clr>
        </p15:guide>
        <p15:guide id="4" pos="7174">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hart page - minimal footer">
    <p:bg>
      <p:bgPr>
        <a:solidFill>
          <a:srgbClr val="F5F5F6"/>
        </a:solidFill>
        <a:effectLst/>
      </p:bgPr>
    </p:bg>
    <p:spTree>
      <p:nvGrpSpPr>
        <p:cNvPr id="1" name=""/>
        <p:cNvGrpSpPr/>
        <p:nvPr/>
      </p:nvGrpSpPr>
      <p:grpSpPr>
        <a:xfrm>
          <a:off x="0" y="0"/>
          <a:ext cx="0" cy="0"/>
          <a:chOff x="0" y="0"/>
          <a:chExt cx="0" cy="0"/>
        </a:xfrm>
      </p:grpSpPr>
      <p:sp>
        <p:nvSpPr>
          <p:cNvPr id="14" name="Slide Number Placeholder">
            <a:extLst>
              <a:ext uri="{FF2B5EF4-FFF2-40B4-BE49-F238E27FC236}">
                <a16:creationId xmlns:a16="http://schemas.microsoft.com/office/drawing/2014/main" id="{5D913410-9DC7-834A-B330-976E80A5685D}"/>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pPr algn="ctr"/>
            <a:fld id="{232417FB-2EF4-EC49-BC13-97513C37E9E5}" type="slidenum">
              <a:rPr lang="en-US" smtClean="0"/>
              <a:pPr algn="ctr"/>
              <a:t>‹#›</a:t>
            </a:fld>
            <a:endParaRPr lang="en-US"/>
          </a:p>
        </p:txBody>
      </p:sp>
      <p:sp>
        <p:nvSpPr>
          <p:cNvPr id="15" name="Footer Placeholder">
            <a:extLst>
              <a:ext uri="{FF2B5EF4-FFF2-40B4-BE49-F238E27FC236}">
                <a16:creationId xmlns:a16="http://schemas.microsoft.com/office/drawing/2014/main" id="{EA701F44-73AD-C64B-8322-8400CB324EF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US"/>
          </a:p>
        </p:txBody>
      </p:sp>
      <p:sp>
        <p:nvSpPr>
          <p:cNvPr id="8" name="Title">
            <a:extLst>
              <a:ext uri="{FF2B5EF4-FFF2-40B4-BE49-F238E27FC236}">
                <a16:creationId xmlns:a16="http://schemas.microsoft.com/office/drawing/2014/main" id="{EC099F22-2809-E243-A4DE-90F187EBDB60}"/>
              </a:ext>
            </a:extLst>
          </p:cNvPr>
          <p:cNvSpPr>
            <a:spLocks noGrp="1"/>
          </p:cNvSpPr>
          <p:nvPr>
            <p:ph type="title" hasCustomPrompt="1"/>
          </p:nvPr>
        </p:nvSpPr>
        <p:spPr>
          <a:xfrm>
            <a:off x="838200" y="642127"/>
            <a:ext cx="10515600" cy="526298"/>
          </a:xfrm>
          <a:prstGeom prst="rect">
            <a:avLst/>
          </a:prstGeom>
        </p:spPr>
        <p:txBody>
          <a:bodyPr wrap="square">
            <a:spAutoFit/>
          </a:bodyPr>
          <a:lstStyle>
            <a:lvl1pPr>
              <a:defRPr sz="3600" baseline="0"/>
            </a:lvl1pPr>
          </a:lstStyle>
          <a:p>
            <a:r>
              <a:rPr lang="en-US"/>
              <a:t>Add your heading here</a:t>
            </a:r>
          </a:p>
        </p:txBody>
      </p:sp>
      <p:sp>
        <p:nvSpPr>
          <p:cNvPr id="9" name="Content Placeholder">
            <a:extLst>
              <a:ext uri="{FF2B5EF4-FFF2-40B4-BE49-F238E27FC236}">
                <a16:creationId xmlns:a16="http://schemas.microsoft.com/office/drawing/2014/main" id="{174CFFCA-1BD8-5E48-82C8-B24912230E4E}"/>
              </a:ext>
            </a:extLst>
          </p:cNvPr>
          <p:cNvSpPr>
            <a:spLocks noGrp="1"/>
          </p:cNvSpPr>
          <p:nvPr>
            <p:ph idx="1" hasCustomPrompt="1"/>
          </p:nvPr>
        </p:nvSpPr>
        <p:spPr>
          <a:xfrm>
            <a:off x="838200" y="1424324"/>
            <a:ext cx="10515600" cy="2589620"/>
          </a:xfrm>
          <a:prstGeom prst="rect">
            <a:avLst/>
          </a:prstGeom>
        </p:spPr>
        <p:txBody>
          <a:bodyPr wrap="square" lIns="0" tIns="0" rIns="0" bIns="0" anchor="t" anchorCtr="0">
            <a:spAutoFit/>
          </a:bodyPr>
          <a:lstStyle>
            <a:lvl1pPr>
              <a:lnSpc>
                <a:spcPct val="110000"/>
              </a:lnSpc>
              <a:spcAft>
                <a:spcPts val="500"/>
              </a:spcAft>
              <a:defRPr sz="2800">
                <a:solidFill>
                  <a:schemeClr val="tx1"/>
                </a:solidFill>
              </a:defRPr>
            </a:lvl1pPr>
            <a:lvl2pPr marL="630238" indent="-215900">
              <a:spcAft>
                <a:spcPts val="500"/>
              </a:spcAft>
              <a:defRPr sz="2800">
                <a:solidFill>
                  <a:schemeClr val="tx1"/>
                </a:solidFill>
              </a:defRPr>
            </a:lvl2pPr>
            <a:lvl3pPr marL="982663" indent="-179388">
              <a:spcAft>
                <a:spcPts val="500"/>
              </a:spcAft>
              <a:defRPr sz="2800">
                <a:solidFill>
                  <a:schemeClr val="tx1"/>
                </a:solidFill>
              </a:defRPr>
            </a:lvl3pPr>
            <a:lvl4pPr marL="1346200" indent="-179388">
              <a:spcAft>
                <a:spcPts val="500"/>
              </a:spcAft>
              <a:defRPr sz="2800">
                <a:solidFill>
                  <a:schemeClr val="tx1"/>
                </a:solidFill>
              </a:defRPr>
            </a:lvl4pPr>
            <a:lvl5pPr marL="1793875" indent="-179388">
              <a:spcAft>
                <a:spcPts val="500"/>
              </a:spcAft>
              <a:defRPr sz="2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pic>
        <p:nvPicPr>
          <p:cNvPr id="7" name="Logo">
            <a:extLst>
              <a:ext uri="{FF2B5EF4-FFF2-40B4-BE49-F238E27FC236}">
                <a16:creationId xmlns:a16="http://schemas.microsoft.com/office/drawing/2014/main" id="{6CA9248A-F4DF-432F-8A97-41F8E3C9F6B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53" y="6281865"/>
            <a:ext cx="3489861" cy="306034"/>
          </a:xfrm>
          <a:prstGeom prst="rect">
            <a:avLst/>
          </a:prstGeom>
        </p:spPr>
      </p:pic>
    </p:spTree>
    <p:extLst>
      <p:ext uri="{BB962C8B-B14F-4D97-AF65-F5344CB8AC3E}">
        <p14:creationId xmlns:p14="http://schemas.microsoft.com/office/powerpoint/2010/main" val="711808715"/>
      </p:ext>
    </p:extLst>
  </p:cSld>
  <p:clrMapOvr>
    <a:masterClrMapping/>
  </p:clrMapOvr>
  <p:extLst>
    <p:ext uri="{DCECCB84-F9BA-43D5-87BE-67443E8EF086}">
      <p15:sldGuideLst xmlns:p15="http://schemas.microsoft.com/office/powerpoint/2012/main">
        <p15:guide id="1" pos="529">
          <p15:clr>
            <a:srgbClr val="FBAE40"/>
          </p15:clr>
        </p15:guide>
        <p15:guide id="2" pos="7174">
          <p15:clr>
            <a:srgbClr val="FBAE40"/>
          </p15:clr>
        </p15:guide>
        <p15:guide id="3" orient="horz" pos="391">
          <p15:clr>
            <a:srgbClr val="FBAE40"/>
          </p15:clr>
        </p15:guide>
        <p15:guide id="4" orient="horz" pos="3634">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Photo image slide">
    <p:bg>
      <p:bgPr>
        <a:solidFill>
          <a:srgbClr val="F5F5F6"/>
        </a:solidFill>
        <a:effectLst/>
      </p:bgPr>
    </p:bg>
    <p:spTree>
      <p:nvGrpSpPr>
        <p:cNvPr id="1" name=""/>
        <p:cNvGrpSpPr/>
        <p:nvPr/>
      </p:nvGrpSpPr>
      <p:grpSpPr>
        <a:xfrm>
          <a:off x="0" y="0"/>
          <a:ext cx="0" cy="0"/>
          <a:chOff x="0" y="0"/>
          <a:chExt cx="0" cy="0"/>
        </a:xfrm>
      </p:grpSpPr>
      <p:sp>
        <p:nvSpPr>
          <p:cNvPr id="26" name="Title">
            <a:extLst>
              <a:ext uri="{FF2B5EF4-FFF2-40B4-BE49-F238E27FC236}">
                <a16:creationId xmlns:a16="http://schemas.microsoft.com/office/drawing/2014/main" id="{3CBDAEED-76B5-4C05-B509-A6902CE434D1}"/>
              </a:ext>
            </a:extLst>
          </p:cNvPr>
          <p:cNvSpPr>
            <a:spLocks noGrp="1"/>
          </p:cNvSpPr>
          <p:nvPr>
            <p:ph type="title" hasCustomPrompt="1"/>
          </p:nvPr>
        </p:nvSpPr>
        <p:spPr>
          <a:xfrm>
            <a:off x="838200" y="657094"/>
            <a:ext cx="5119687" cy="765501"/>
          </a:xfrm>
          <a:prstGeom prst="rect">
            <a:avLst/>
          </a:prstGeom>
        </p:spPr>
        <p:txBody>
          <a:bodyPr>
            <a:noAutofit/>
          </a:bodyPr>
          <a:lstStyle>
            <a:lvl1pPr>
              <a:defRPr sz="3200"/>
            </a:lvl1pPr>
          </a:lstStyle>
          <a:p>
            <a:pPr lvl="0"/>
            <a:r>
              <a:rPr lang="en-US"/>
              <a:t>Image Slide</a:t>
            </a:r>
          </a:p>
        </p:txBody>
      </p:sp>
      <p:sp>
        <p:nvSpPr>
          <p:cNvPr id="27" name="Content Placeholder 1">
            <a:extLst>
              <a:ext uri="{FF2B5EF4-FFF2-40B4-BE49-F238E27FC236}">
                <a16:creationId xmlns:a16="http://schemas.microsoft.com/office/drawing/2014/main" id="{2E5A3FCD-21AD-4891-BE59-BD2B246F25DA}"/>
              </a:ext>
            </a:extLst>
          </p:cNvPr>
          <p:cNvSpPr>
            <a:spLocks noGrp="1"/>
          </p:cNvSpPr>
          <p:nvPr>
            <p:ph idx="13" hasCustomPrompt="1"/>
          </p:nvPr>
        </p:nvSpPr>
        <p:spPr>
          <a:xfrm>
            <a:off x="843231" y="632462"/>
            <a:ext cx="5667348" cy="5559842"/>
          </a:xfrm>
          <a:prstGeom prst="rect">
            <a:avLst/>
          </a:prstGeom>
          <a:solidFill>
            <a:schemeClr val="bg2"/>
          </a:solidFill>
          <a:ln>
            <a:solidFill>
              <a:schemeClr val="bg1"/>
            </a:solidFill>
          </a:ln>
        </p:spPr>
        <p:txBody>
          <a:bodyPr wrap="square" lIns="720000" tIns="720000" rIns="720000" bIns="720000" anchor="ctr" anchorCtr="0"/>
          <a:lstStyle>
            <a:lvl1pPr marL="0" indent="0">
              <a:buNone/>
              <a:defRPr sz="3200">
                <a:solidFill>
                  <a:schemeClr val="tx2"/>
                </a:solidFill>
              </a:defRPr>
            </a:lvl1pPr>
            <a:lvl2pPr>
              <a:defRPr sz="2800"/>
            </a:lvl2pPr>
            <a:lvl3pPr>
              <a:defRPr sz="2400"/>
            </a:lvl3pPr>
            <a:lvl4pPr>
              <a:defRPr sz="2000"/>
            </a:lvl4pPr>
            <a:lvl5pPr>
              <a:defRPr sz="2000"/>
            </a:lvl5pPr>
          </a:lstStyle>
          <a:p>
            <a:pPr lvl="0"/>
            <a:r>
              <a:rPr lang="en-US"/>
              <a:t>Add your image here (aspect ratio 1:1)</a:t>
            </a:r>
          </a:p>
        </p:txBody>
      </p:sp>
      <p:sp>
        <p:nvSpPr>
          <p:cNvPr id="28" name="Content Placeholder 2">
            <a:extLst>
              <a:ext uri="{FF2B5EF4-FFF2-40B4-BE49-F238E27FC236}">
                <a16:creationId xmlns:a16="http://schemas.microsoft.com/office/drawing/2014/main" id="{EF4A35F9-7B4A-4543-B206-7DD45C6BE6EA}"/>
              </a:ext>
            </a:extLst>
          </p:cNvPr>
          <p:cNvSpPr>
            <a:spLocks noGrp="1"/>
          </p:cNvSpPr>
          <p:nvPr>
            <p:ph idx="1" hasCustomPrompt="1"/>
          </p:nvPr>
        </p:nvSpPr>
        <p:spPr>
          <a:xfrm>
            <a:off x="6519632" y="629923"/>
            <a:ext cx="4869098" cy="2715138"/>
          </a:xfrm>
          <a:prstGeom prst="rect">
            <a:avLst/>
          </a:prstGeom>
          <a:solidFill>
            <a:schemeClr val="bg2"/>
          </a:solidFill>
          <a:ln>
            <a:solidFill>
              <a:schemeClr val="bg1"/>
            </a:solidFill>
          </a:ln>
        </p:spPr>
        <p:txBody>
          <a:bodyPr wrap="square" lIns="720000" tIns="720000" rIns="720000" bIns="720000" anchor="ctr" anchorCtr="0"/>
          <a:lstStyle>
            <a:lvl1pPr marL="0" indent="0">
              <a:buNone/>
              <a:defRPr sz="3200">
                <a:solidFill>
                  <a:schemeClr val="tx2"/>
                </a:solidFill>
              </a:defRPr>
            </a:lvl1pPr>
            <a:lvl2pPr>
              <a:defRPr sz="2800"/>
            </a:lvl2pPr>
            <a:lvl3pPr>
              <a:defRPr sz="2400"/>
            </a:lvl3pPr>
            <a:lvl4pPr>
              <a:defRPr sz="2000"/>
            </a:lvl4pPr>
            <a:lvl5pPr>
              <a:defRPr sz="2000"/>
            </a:lvl5pPr>
          </a:lstStyle>
          <a:p>
            <a:pPr lvl="0"/>
            <a:r>
              <a:rPr lang="en-US"/>
              <a:t>Add your image here (aspect ratio 16:9)</a:t>
            </a:r>
          </a:p>
        </p:txBody>
      </p:sp>
      <p:sp>
        <p:nvSpPr>
          <p:cNvPr id="29" name="Content Placeholder 3">
            <a:extLst>
              <a:ext uri="{FF2B5EF4-FFF2-40B4-BE49-F238E27FC236}">
                <a16:creationId xmlns:a16="http://schemas.microsoft.com/office/drawing/2014/main" id="{175AB9CB-A473-4FF7-8A93-A893D3FFB9ED}"/>
              </a:ext>
            </a:extLst>
          </p:cNvPr>
          <p:cNvSpPr>
            <a:spLocks noGrp="1"/>
          </p:cNvSpPr>
          <p:nvPr>
            <p:ph idx="12" hasCustomPrompt="1"/>
          </p:nvPr>
        </p:nvSpPr>
        <p:spPr>
          <a:xfrm>
            <a:off x="6519631" y="3348930"/>
            <a:ext cx="4869099" cy="2845276"/>
          </a:xfrm>
          <a:prstGeom prst="rect">
            <a:avLst/>
          </a:prstGeom>
          <a:solidFill>
            <a:schemeClr val="bg2"/>
          </a:solidFill>
          <a:ln>
            <a:solidFill>
              <a:schemeClr val="bg1"/>
            </a:solidFill>
          </a:ln>
        </p:spPr>
        <p:txBody>
          <a:bodyPr wrap="square" lIns="720000" tIns="720000" rIns="720000" bIns="720000" anchor="ctr" anchorCtr="0"/>
          <a:lstStyle>
            <a:lvl1pPr marL="0" indent="0">
              <a:buNone/>
              <a:defRPr sz="3200">
                <a:solidFill>
                  <a:schemeClr val="tx2"/>
                </a:solidFill>
              </a:defRPr>
            </a:lvl1pPr>
            <a:lvl2pPr>
              <a:defRPr sz="2800"/>
            </a:lvl2pPr>
            <a:lvl3pPr>
              <a:defRPr sz="2400"/>
            </a:lvl3pPr>
            <a:lvl4pPr>
              <a:defRPr sz="2000"/>
            </a:lvl4pPr>
            <a:lvl5pPr>
              <a:defRPr sz="2000"/>
            </a:lvl5pPr>
          </a:lstStyle>
          <a:p>
            <a:pPr lvl="0"/>
            <a:r>
              <a:rPr lang="en-US"/>
              <a:t>Add your image here (aspect ratio 16:9)</a:t>
            </a:r>
          </a:p>
        </p:txBody>
      </p:sp>
    </p:spTree>
    <p:extLst>
      <p:ext uri="{BB962C8B-B14F-4D97-AF65-F5344CB8AC3E}">
        <p14:creationId xmlns:p14="http://schemas.microsoft.com/office/powerpoint/2010/main" val="860054900"/>
      </p:ext>
    </p:extLst>
  </p:cSld>
  <p:clrMapOvr>
    <a:masterClrMapping/>
  </p:clrMapOvr>
  <p:extLst>
    <p:ext uri="{DCECCB84-F9BA-43D5-87BE-67443E8EF086}">
      <p15:sldGuideLst xmlns:p15="http://schemas.microsoft.com/office/powerpoint/2012/main">
        <p15:guide id="1" orient="horz" pos="391">
          <p15:clr>
            <a:srgbClr val="FBAE40"/>
          </p15:clr>
        </p15:guide>
        <p15:guide id="2" orient="horz" pos="3634">
          <p15:clr>
            <a:srgbClr val="FBAE40"/>
          </p15:clr>
        </p15:guide>
        <p15:guide id="3" pos="529">
          <p15:clr>
            <a:srgbClr val="FBAE40"/>
          </p15:clr>
        </p15:guide>
        <p15:guide id="4" pos="717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imple quote slide">
    <p:bg>
      <p:bgPr>
        <a:solidFill>
          <a:srgbClr val="F5F5F6"/>
        </a:solidFill>
        <a:effectLst/>
      </p:bgPr>
    </p:bg>
    <p:spTree>
      <p:nvGrpSpPr>
        <p:cNvPr id="1" name=""/>
        <p:cNvGrpSpPr/>
        <p:nvPr/>
      </p:nvGrpSpPr>
      <p:grpSpPr>
        <a:xfrm>
          <a:off x="0" y="0"/>
          <a:ext cx="0" cy="0"/>
          <a:chOff x="0" y="0"/>
          <a:chExt cx="0" cy="0"/>
        </a:xfrm>
      </p:grpSpPr>
      <p:sp>
        <p:nvSpPr>
          <p:cNvPr id="14" name="Slide Number Placeholder">
            <a:extLst>
              <a:ext uri="{FF2B5EF4-FFF2-40B4-BE49-F238E27FC236}">
                <a16:creationId xmlns:a16="http://schemas.microsoft.com/office/drawing/2014/main" id="{5D913410-9DC7-834A-B330-976E80A5685D}"/>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pPr algn="ctr"/>
            <a:fld id="{232417FB-2EF4-EC49-BC13-97513C37E9E5}" type="slidenum">
              <a:rPr lang="en-US" smtClean="0"/>
              <a:pPr algn="ctr"/>
              <a:t>‹#›</a:t>
            </a:fld>
            <a:endParaRPr lang="en-US"/>
          </a:p>
        </p:txBody>
      </p:sp>
      <p:sp>
        <p:nvSpPr>
          <p:cNvPr id="15" name="Footer Placeholder">
            <a:extLst>
              <a:ext uri="{FF2B5EF4-FFF2-40B4-BE49-F238E27FC236}">
                <a16:creationId xmlns:a16="http://schemas.microsoft.com/office/drawing/2014/main" id="{EA701F44-73AD-C64B-8322-8400CB324EFB}"/>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US"/>
          </a:p>
        </p:txBody>
      </p:sp>
      <p:sp>
        <p:nvSpPr>
          <p:cNvPr id="8" name="Title">
            <a:extLst>
              <a:ext uri="{FF2B5EF4-FFF2-40B4-BE49-F238E27FC236}">
                <a16:creationId xmlns:a16="http://schemas.microsoft.com/office/drawing/2014/main" id="{4823432E-3586-604D-92FD-6766ABAEBE02}"/>
              </a:ext>
            </a:extLst>
          </p:cNvPr>
          <p:cNvSpPr>
            <a:spLocks noGrp="1"/>
          </p:cNvSpPr>
          <p:nvPr>
            <p:ph type="title" hasCustomPrompt="1"/>
          </p:nvPr>
        </p:nvSpPr>
        <p:spPr>
          <a:xfrm>
            <a:off x="838200" y="2944961"/>
            <a:ext cx="10515600" cy="877163"/>
          </a:xfrm>
          <a:prstGeom prst="rect">
            <a:avLst/>
          </a:prstGeom>
        </p:spPr>
        <p:txBody>
          <a:bodyPr tIns="0" rIns="0" bIns="0" anchor="t" anchorCtr="0">
            <a:spAutoFit/>
          </a:bodyPr>
          <a:lstStyle>
            <a:lvl1pPr algn="l">
              <a:defRPr sz="6000" b="0">
                <a:solidFill>
                  <a:srgbClr val="003C57"/>
                </a:solidFill>
              </a:defRPr>
            </a:lvl1pPr>
          </a:lstStyle>
          <a:p>
            <a:r>
              <a:rPr lang="en-US"/>
              <a:t>“Simple quote.”</a:t>
            </a:r>
          </a:p>
        </p:txBody>
      </p:sp>
      <p:sp>
        <p:nvSpPr>
          <p:cNvPr id="7" name="Author">
            <a:extLst>
              <a:ext uri="{FF2B5EF4-FFF2-40B4-BE49-F238E27FC236}">
                <a16:creationId xmlns:a16="http://schemas.microsoft.com/office/drawing/2014/main" id="{5098D52F-C970-2B40-8239-2E25388E3E8D}"/>
              </a:ext>
            </a:extLst>
          </p:cNvPr>
          <p:cNvSpPr>
            <a:spLocks noGrp="1"/>
          </p:cNvSpPr>
          <p:nvPr>
            <p:ph type="subTitle" idx="1" hasCustomPrompt="1"/>
          </p:nvPr>
        </p:nvSpPr>
        <p:spPr>
          <a:xfrm>
            <a:off x="838200" y="3916872"/>
            <a:ext cx="10515600" cy="1655762"/>
          </a:xfrm>
          <a:prstGeom prst="rect">
            <a:avLst/>
          </a:prstGeom>
        </p:spPr>
        <p:txBody>
          <a:bodyPr tIns="72000" bIns="0" anchor="t" anchorCtr="0">
            <a:normAutofit/>
          </a:bodyPr>
          <a:lstStyle>
            <a:lvl1pPr marL="0" indent="0" algn="l">
              <a:lnSpc>
                <a:spcPts val="3800"/>
              </a:lnSpc>
              <a:spcBef>
                <a:spcPts val="0"/>
              </a:spcBef>
              <a:spcAft>
                <a:spcPts val="1000"/>
              </a:spcAft>
              <a:buNone/>
              <a:defRPr sz="3200">
                <a:solidFill>
                  <a:srgbClr val="003C57"/>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Author</a:t>
            </a:r>
          </a:p>
        </p:txBody>
      </p:sp>
      <p:pic>
        <p:nvPicPr>
          <p:cNvPr id="9" name="Logo">
            <a:extLst>
              <a:ext uri="{FF2B5EF4-FFF2-40B4-BE49-F238E27FC236}">
                <a16:creationId xmlns:a16="http://schemas.microsoft.com/office/drawing/2014/main" id="{5EC2ED2C-DFFD-4C3C-B7EF-6CDB6F61F23E}"/>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53" y="6281865"/>
            <a:ext cx="3489861" cy="306034"/>
          </a:xfrm>
          <a:prstGeom prst="rect">
            <a:avLst/>
          </a:prstGeom>
        </p:spPr>
      </p:pic>
    </p:spTree>
    <p:extLst>
      <p:ext uri="{BB962C8B-B14F-4D97-AF65-F5344CB8AC3E}">
        <p14:creationId xmlns:p14="http://schemas.microsoft.com/office/powerpoint/2010/main" val="3742769452"/>
      </p:ext>
    </p:extLst>
  </p:cSld>
  <p:clrMapOvr>
    <a:masterClrMapping/>
  </p:clrMapOvr>
  <p:extLst>
    <p:ext uri="{DCECCB84-F9BA-43D5-87BE-67443E8EF086}">
      <p15:sldGuideLst xmlns:p15="http://schemas.microsoft.com/office/powerpoint/2012/main">
        <p15:guide id="1" orient="horz" pos="436">
          <p15:clr>
            <a:srgbClr val="FBAE40"/>
          </p15:clr>
        </p15:guide>
        <p15:guide id="2" orient="horz" pos="3634">
          <p15:clr>
            <a:srgbClr val="FBAE40"/>
          </p15:clr>
        </p15:guide>
        <p15:guide id="3" pos="529">
          <p15:clr>
            <a:srgbClr val="FBAE40"/>
          </p15:clr>
        </p15:guide>
        <p15:guide id="4" pos="717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ext left, one image right">
    <p:bg>
      <p:bgPr>
        <a:solidFill>
          <a:srgbClr val="F5F5F6"/>
        </a:solidFill>
        <a:effectLst/>
      </p:bgPr>
    </p:bg>
    <p:spTree>
      <p:nvGrpSpPr>
        <p:cNvPr id="1" name=""/>
        <p:cNvGrpSpPr/>
        <p:nvPr/>
      </p:nvGrpSpPr>
      <p:grpSpPr>
        <a:xfrm>
          <a:off x="0" y="0"/>
          <a:ext cx="0" cy="0"/>
          <a:chOff x="0" y="0"/>
          <a:chExt cx="0" cy="0"/>
        </a:xfrm>
      </p:grpSpPr>
      <p:sp>
        <p:nvSpPr>
          <p:cNvPr id="4" name="Slide Number Placeholder">
            <a:extLst>
              <a:ext uri="{FF2B5EF4-FFF2-40B4-BE49-F238E27FC236}">
                <a16:creationId xmlns:a16="http://schemas.microsoft.com/office/drawing/2014/main" id="{82EEFC85-1348-1B4D-BA3F-948A6B6A2C11}"/>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pPr algn="ctr"/>
            <a:fld id="{232417FB-2EF4-EC49-BC13-97513C37E9E5}" type="slidenum">
              <a:rPr lang="en-US" smtClean="0"/>
              <a:pPr algn="ctr"/>
              <a:t>‹#›</a:t>
            </a:fld>
            <a:endParaRPr lang="en-US"/>
          </a:p>
        </p:txBody>
      </p:sp>
      <p:sp>
        <p:nvSpPr>
          <p:cNvPr id="5" name="Footer Placeholder">
            <a:extLst>
              <a:ext uri="{FF2B5EF4-FFF2-40B4-BE49-F238E27FC236}">
                <a16:creationId xmlns:a16="http://schemas.microsoft.com/office/drawing/2014/main" id="{3C90513C-0A03-D04D-8CDF-DC791864E4FF}"/>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t" anchorCtr="0"/>
          <a:lstStyle>
            <a:lvl1pPr algn="r">
              <a:defRPr sz="2000" b="1">
                <a:solidFill>
                  <a:srgbClr val="003C57"/>
                </a:solidFill>
              </a:defRPr>
            </a:lvl1pPr>
          </a:lstStyle>
          <a:p>
            <a:endParaRPr lang="en-US"/>
          </a:p>
        </p:txBody>
      </p:sp>
      <p:sp>
        <p:nvSpPr>
          <p:cNvPr id="2" name="Title">
            <a:extLst>
              <a:ext uri="{FF2B5EF4-FFF2-40B4-BE49-F238E27FC236}">
                <a16:creationId xmlns:a16="http://schemas.microsoft.com/office/drawing/2014/main" id="{476494BA-54FA-6240-A5E0-73528C13DB5B}"/>
              </a:ext>
            </a:extLst>
          </p:cNvPr>
          <p:cNvSpPr>
            <a:spLocks noGrp="1"/>
          </p:cNvSpPr>
          <p:nvPr>
            <p:ph type="title" hasCustomPrompt="1"/>
          </p:nvPr>
        </p:nvSpPr>
        <p:spPr>
          <a:xfrm>
            <a:off x="838200" y="639842"/>
            <a:ext cx="3331865" cy="814519"/>
          </a:xfrm>
          <a:prstGeom prst="rect">
            <a:avLst/>
          </a:prstGeom>
        </p:spPr>
        <p:txBody>
          <a:bodyPr>
            <a:noAutofit/>
          </a:bodyPr>
          <a:lstStyle>
            <a:lvl1pPr>
              <a:defRPr sz="3200"/>
            </a:lvl1pPr>
          </a:lstStyle>
          <a:p>
            <a:pPr lvl="0"/>
            <a:r>
              <a:rPr lang="en-US"/>
              <a:t>Text left, one image right</a:t>
            </a:r>
          </a:p>
        </p:txBody>
      </p:sp>
      <p:sp>
        <p:nvSpPr>
          <p:cNvPr id="10" name="Content Placeholder">
            <a:extLst>
              <a:ext uri="{FF2B5EF4-FFF2-40B4-BE49-F238E27FC236}">
                <a16:creationId xmlns:a16="http://schemas.microsoft.com/office/drawing/2014/main" id="{5A53190F-4F68-9B4A-91AB-F520FB436C9F}"/>
              </a:ext>
            </a:extLst>
          </p:cNvPr>
          <p:cNvSpPr>
            <a:spLocks noGrp="1"/>
          </p:cNvSpPr>
          <p:nvPr>
            <p:ph sz="half" idx="10" hasCustomPrompt="1"/>
          </p:nvPr>
        </p:nvSpPr>
        <p:spPr>
          <a:xfrm>
            <a:off x="838200" y="1681675"/>
            <a:ext cx="3331866" cy="2589620"/>
          </a:xfrm>
          <a:prstGeom prst="rect">
            <a:avLst/>
          </a:prstGeom>
        </p:spPr>
        <p:txBody>
          <a:bodyPr wrap="square" tIns="0" bIns="0" anchor="t" anchorCtr="0"/>
          <a:lstStyle>
            <a:lvl1pPr>
              <a:spcAft>
                <a:spcPts val="500"/>
              </a:spcAft>
              <a:defRPr sz="2800">
                <a:solidFill>
                  <a:schemeClr val="tx1"/>
                </a:solidFill>
              </a:defRPr>
            </a:lvl1pPr>
            <a:lvl2pPr>
              <a:spcAft>
                <a:spcPts val="500"/>
              </a:spcAft>
              <a:defRPr sz="2800">
                <a:solidFill>
                  <a:schemeClr val="tx1"/>
                </a:solidFill>
              </a:defRPr>
            </a:lvl2pPr>
            <a:lvl3pPr>
              <a:spcAft>
                <a:spcPts val="500"/>
              </a:spcAft>
              <a:defRPr sz="2800">
                <a:solidFill>
                  <a:schemeClr val="tx1"/>
                </a:solidFill>
              </a:defRPr>
            </a:lvl3pPr>
            <a:lvl4pPr>
              <a:spcAft>
                <a:spcPts val="500"/>
              </a:spcAft>
              <a:defRPr sz="2800">
                <a:solidFill>
                  <a:schemeClr val="tx1"/>
                </a:solidFill>
              </a:defRPr>
            </a:lvl4pPr>
            <a:lvl5pPr>
              <a:spcAft>
                <a:spcPts val="500"/>
              </a:spcAft>
              <a:defRPr sz="2800">
                <a:solidFill>
                  <a:schemeClr val="tx1"/>
                </a:solidFill>
              </a:defRPr>
            </a:lvl5pPr>
          </a:lstStyle>
          <a:p>
            <a:pPr lvl="0"/>
            <a:r>
              <a:rPr lang="en-US"/>
              <a:t>Single column</a:t>
            </a:r>
          </a:p>
          <a:p>
            <a:pPr lvl="1"/>
            <a:r>
              <a:rPr lang="en-US"/>
              <a:t>Second level</a:t>
            </a:r>
          </a:p>
          <a:p>
            <a:pPr lvl="2"/>
            <a:r>
              <a:rPr lang="en-US"/>
              <a:t>Third level</a:t>
            </a:r>
          </a:p>
          <a:p>
            <a:pPr lvl="3"/>
            <a:r>
              <a:rPr lang="en-US"/>
              <a:t>Fourth level</a:t>
            </a:r>
          </a:p>
          <a:p>
            <a:pPr lvl="4"/>
            <a:r>
              <a:rPr lang="en-US"/>
              <a:t>Fifth level</a:t>
            </a:r>
          </a:p>
        </p:txBody>
      </p:sp>
      <p:sp>
        <p:nvSpPr>
          <p:cNvPr id="19" name="Content Placeholder">
            <a:extLst>
              <a:ext uri="{FF2B5EF4-FFF2-40B4-BE49-F238E27FC236}">
                <a16:creationId xmlns:a16="http://schemas.microsoft.com/office/drawing/2014/main" id="{3AEE310C-A9B2-BC47-9C43-3532231F7D72}"/>
              </a:ext>
            </a:extLst>
          </p:cNvPr>
          <p:cNvSpPr>
            <a:spLocks noGrp="1"/>
          </p:cNvSpPr>
          <p:nvPr>
            <p:ph idx="1" hasCustomPrompt="1"/>
          </p:nvPr>
        </p:nvSpPr>
        <p:spPr>
          <a:xfrm>
            <a:off x="4556936" y="639842"/>
            <a:ext cx="6822742" cy="5129133"/>
          </a:xfrm>
          <a:prstGeom prst="rect">
            <a:avLst/>
          </a:prstGeom>
          <a:solidFill>
            <a:schemeClr val="bg2"/>
          </a:solidFill>
        </p:spPr>
        <p:txBody>
          <a:bodyPr wrap="square" lIns="720000" tIns="720000" rIns="720000" bIns="720000" anchor="ctr" anchorCtr="0"/>
          <a:lstStyle>
            <a:lvl1pPr marL="0" indent="0">
              <a:buNone/>
              <a:defRPr sz="3200">
                <a:solidFill>
                  <a:schemeClr val="tx2"/>
                </a:solidFill>
              </a:defRPr>
            </a:lvl1pPr>
            <a:lvl2pPr>
              <a:defRPr sz="2800"/>
            </a:lvl2pPr>
            <a:lvl3pPr>
              <a:defRPr sz="2400"/>
            </a:lvl3pPr>
            <a:lvl4pPr>
              <a:defRPr sz="2000"/>
            </a:lvl4pPr>
            <a:lvl5pPr>
              <a:defRPr sz="2000"/>
            </a:lvl5pPr>
          </a:lstStyle>
          <a:p>
            <a:pPr lvl="0"/>
            <a:r>
              <a:rPr lang="en-US"/>
              <a:t>Add your image here</a:t>
            </a:r>
            <a:br>
              <a:rPr lang="en-US"/>
            </a:br>
            <a:r>
              <a:rPr lang="en-US"/>
              <a:t>(aspect ratio 4:3)</a:t>
            </a:r>
          </a:p>
        </p:txBody>
      </p:sp>
      <p:pic>
        <p:nvPicPr>
          <p:cNvPr id="8" name="Logo">
            <a:extLst>
              <a:ext uri="{FF2B5EF4-FFF2-40B4-BE49-F238E27FC236}">
                <a16:creationId xmlns:a16="http://schemas.microsoft.com/office/drawing/2014/main" id="{7230BA26-5933-4A86-8479-E00BE39B23F1}"/>
              </a:ext>
              <a:ext uri="{C183D7F6-B498-43B3-948B-1728B52AA6E4}">
                <adec:decorative xmlns:adec="http://schemas.microsoft.com/office/drawing/2017/decorative" val="1"/>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847853" y="6281865"/>
            <a:ext cx="3489861" cy="306034"/>
          </a:xfrm>
          <a:prstGeom prst="rect">
            <a:avLst/>
          </a:prstGeom>
        </p:spPr>
      </p:pic>
    </p:spTree>
    <p:extLst>
      <p:ext uri="{BB962C8B-B14F-4D97-AF65-F5344CB8AC3E}">
        <p14:creationId xmlns:p14="http://schemas.microsoft.com/office/powerpoint/2010/main" val="2250817163"/>
      </p:ext>
    </p:extLst>
  </p:cSld>
  <p:clrMapOvr>
    <a:masterClrMapping/>
  </p:clrMapOvr>
  <p:extLst>
    <p:ext uri="{DCECCB84-F9BA-43D5-87BE-67443E8EF086}">
      <p15:sldGuideLst xmlns:p15="http://schemas.microsoft.com/office/powerpoint/2012/main">
        <p15:guide id="1" pos="529">
          <p15:clr>
            <a:srgbClr val="FBAE40"/>
          </p15:clr>
        </p15:guide>
        <p15:guide id="2" orient="horz" pos="391">
          <p15:clr>
            <a:srgbClr val="FBAE40"/>
          </p15:clr>
        </p15:guide>
        <p15:guide id="3" pos="7174">
          <p15:clr>
            <a:srgbClr val="FBAE40"/>
          </p15:clr>
        </p15:guide>
        <p15:guide id="4" orient="horz" pos="3634">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image" Target="../media/image1.png"/><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4.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2.sv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5F5F6"/>
        </a:solidFill>
        <a:effectLst/>
      </p:bgPr>
    </p:bg>
    <p:spTree>
      <p:nvGrpSpPr>
        <p:cNvPr id="1" name=""/>
        <p:cNvGrpSpPr/>
        <p:nvPr/>
      </p:nvGrpSpPr>
      <p:grpSpPr>
        <a:xfrm>
          <a:off x="0" y="0"/>
          <a:ext cx="0" cy="0"/>
          <a:chOff x="0" y="0"/>
          <a:chExt cx="0" cy="0"/>
        </a:xfrm>
      </p:grpSpPr>
      <p:sp>
        <p:nvSpPr>
          <p:cNvPr id="12" name="Slide Number Placeholder">
            <a:extLst>
              <a:ext uri="{FF2B5EF4-FFF2-40B4-BE49-F238E27FC236}">
                <a16:creationId xmlns:a16="http://schemas.microsoft.com/office/drawing/2014/main" id="{948F094D-06E7-4D4C-A30E-6245801E4D2F}"/>
              </a:ext>
            </a:extLst>
          </p:cNvPr>
          <p:cNvSpPr>
            <a:spLocks noGrp="1"/>
          </p:cNvSpPr>
          <p:nvPr>
            <p:ph type="sldNum" sz="quarter" idx="4"/>
          </p:nvPr>
        </p:nvSpPr>
        <p:spPr>
          <a:xfrm>
            <a:off x="4662087" y="6250891"/>
            <a:ext cx="2867826" cy="365125"/>
          </a:xfrm>
          <a:prstGeom prst="rect">
            <a:avLst/>
          </a:prstGeom>
        </p:spPr>
        <p:txBody>
          <a:bodyPr/>
          <a:lstStyle>
            <a:lvl1pPr>
              <a:defRPr sz="2000">
                <a:solidFill>
                  <a:srgbClr val="003C57"/>
                </a:solidFill>
              </a:defRPr>
            </a:lvl1pPr>
          </a:lstStyle>
          <a:p>
            <a:pPr algn="ctr"/>
            <a:fld id="{232417FB-2EF4-EC49-BC13-97513C37E9E5}" type="slidenum">
              <a:rPr lang="en-US" smtClean="0"/>
              <a:pPr algn="ctr"/>
              <a:t>‹#›</a:t>
            </a:fld>
            <a:endParaRPr lang="en-US"/>
          </a:p>
        </p:txBody>
      </p:sp>
      <p:sp>
        <p:nvSpPr>
          <p:cNvPr id="14" name="Footer Placeholder">
            <a:extLst>
              <a:ext uri="{FF2B5EF4-FFF2-40B4-BE49-F238E27FC236}">
                <a16:creationId xmlns:a16="http://schemas.microsoft.com/office/drawing/2014/main" id="{2947E464-F91B-FD47-B97A-E5129B454413}"/>
              </a:ext>
            </a:extLst>
          </p:cNvPr>
          <p:cNvSpPr>
            <a:spLocks noGrp="1"/>
          </p:cNvSpPr>
          <p:nvPr>
            <p:ph type="ftr" sz="quarter" idx="3"/>
          </p:nvPr>
        </p:nvSpPr>
        <p:spPr>
          <a:xfrm>
            <a:off x="7529913" y="6250890"/>
            <a:ext cx="3842030" cy="365125"/>
          </a:xfrm>
          <a:prstGeom prst="rect">
            <a:avLst/>
          </a:prstGeom>
        </p:spPr>
        <p:txBody>
          <a:bodyPr vert="horz" lIns="91440" tIns="45720" rIns="0" bIns="45720" rtlCol="0" anchor="ctr"/>
          <a:lstStyle>
            <a:lvl1pPr algn="r">
              <a:defRPr sz="2000" b="1">
                <a:solidFill>
                  <a:srgbClr val="003C57"/>
                </a:solidFill>
              </a:defRPr>
            </a:lvl1pPr>
          </a:lstStyle>
          <a:p>
            <a:endParaRPr lang="en-US"/>
          </a:p>
        </p:txBody>
      </p:sp>
      <p:sp>
        <p:nvSpPr>
          <p:cNvPr id="5" name="Title Placeholder">
            <a:extLst>
              <a:ext uri="{FF2B5EF4-FFF2-40B4-BE49-F238E27FC236}">
                <a16:creationId xmlns:a16="http://schemas.microsoft.com/office/drawing/2014/main" id="{6DBF0174-0E48-4922-B59E-9E207247D338}"/>
              </a:ext>
            </a:extLst>
          </p:cNvPr>
          <p:cNvSpPr>
            <a:spLocks noGrp="1"/>
          </p:cNvSpPr>
          <p:nvPr>
            <p:ph type="title"/>
          </p:nvPr>
        </p:nvSpPr>
        <p:spPr>
          <a:xfrm>
            <a:off x="838200" y="826982"/>
            <a:ext cx="7379711" cy="2149034"/>
          </a:xfrm>
          <a:prstGeom prst="rect">
            <a:avLst/>
          </a:prstGeom>
        </p:spPr>
        <p:txBody>
          <a:bodyPr vert="horz" lIns="0" tIns="0" rIns="0" bIns="0" rtlCol="0" anchor="t" anchorCtr="0">
            <a:normAutofit/>
          </a:bodyPr>
          <a:lstStyle/>
          <a:p>
            <a:r>
              <a:rPr lang="en-US"/>
              <a:t>Write your title here </a:t>
            </a:r>
            <a:br>
              <a:rPr lang="en-US"/>
            </a:br>
            <a:r>
              <a:rPr lang="en-US"/>
              <a:t>(in sentence case)</a:t>
            </a:r>
            <a:endParaRPr lang="en-GB"/>
          </a:p>
        </p:txBody>
      </p:sp>
      <p:sp>
        <p:nvSpPr>
          <p:cNvPr id="3" name="Text Placeholder">
            <a:extLst>
              <a:ext uri="{FF2B5EF4-FFF2-40B4-BE49-F238E27FC236}">
                <a16:creationId xmlns:a16="http://schemas.microsoft.com/office/drawing/2014/main" id="{CBE85E22-5EF0-604F-9D81-8D55219770BA}"/>
              </a:ext>
            </a:extLst>
          </p:cNvPr>
          <p:cNvSpPr>
            <a:spLocks noGrp="1"/>
          </p:cNvSpPr>
          <p:nvPr>
            <p:ph type="body" idx="1"/>
          </p:nvPr>
        </p:nvSpPr>
        <p:spPr>
          <a:xfrm>
            <a:off x="838200" y="3081404"/>
            <a:ext cx="7379711" cy="2391425"/>
          </a:xfrm>
          <a:prstGeom prst="rect">
            <a:avLst/>
          </a:prstGeom>
        </p:spPr>
        <p:txBody>
          <a:bodyPr vert="horz" wrap="square" lIns="0" tIns="46800" rIns="0" bIns="45720" rtlCol="0">
            <a:sp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 (minimum recommended text size 18pt)</a:t>
            </a:r>
          </a:p>
        </p:txBody>
      </p:sp>
      <p:sp>
        <p:nvSpPr>
          <p:cNvPr id="16" name="Date Placeholder">
            <a:extLst>
              <a:ext uri="{FF2B5EF4-FFF2-40B4-BE49-F238E27FC236}">
                <a16:creationId xmlns:a16="http://schemas.microsoft.com/office/drawing/2014/main" id="{C57F1779-22FA-E74D-A68A-DE59AC0306AC}"/>
              </a:ext>
            </a:extLst>
          </p:cNvPr>
          <p:cNvSpPr>
            <a:spLocks noGrp="1"/>
          </p:cNvSpPr>
          <p:nvPr>
            <p:ph type="dt" sz="half" idx="2"/>
          </p:nvPr>
        </p:nvSpPr>
        <p:spPr>
          <a:xfrm>
            <a:off x="838200" y="5531312"/>
            <a:ext cx="2743200" cy="365125"/>
          </a:xfrm>
          <a:prstGeom prst="rect">
            <a:avLst/>
          </a:prstGeom>
        </p:spPr>
        <p:txBody>
          <a:bodyPr vert="horz" lIns="0" tIns="45720" rIns="91440" bIns="45720" rtlCol="0" anchor="ctr"/>
          <a:lstStyle>
            <a:lvl1pPr algn="l">
              <a:defRPr sz="2000" b="1">
                <a:solidFill>
                  <a:srgbClr val="003C57"/>
                </a:solidFill>
              </a:defRPr>
            </a:lvl1pPr>
          </a:lstStyle>
          <a:p>
            <a:fld id="{695CE8D2-2A51-934B-BEE8-FEA5F81FAF91}" type="datetime4">
              <a:rPr lang="en-GB" smtClean="0"/>
              <a:t>01 December 2025</a:t>
            </a:fld>
            <a:endParaRPr lang="en-US"/>
          </a:p>
        </p:txBody>
      </p:sp>
      <p:cxnSp>
        <p:nvCxnSpPr>
          <p:cNvPr id="15" name="Line">
            <a:extLst>
              <a:ext uri="{FF2B5EF4-FFF2-40B4-BE49-F238E27FC236}">
                <a16:creationId xmlns:a16="http://schemas.microsoft.com/office/drawing/2014/main" id="{6E5DCB11-47E3-BC4E-87BE-ED66A7AC92CD}"/>
              </a:ext>
            </a:extLst>
          </p:cNvPr>
          <p:cNvCxnSpPr>
            <a:cxnSpLocks/>
          </p:cNvCxnSpPr>
          <p:nvPr userDrawn="1"/>
        </p:nvCxnSpPr>
        <p:spPr>
          <a:xfrm>
            <a:off x="822000" y="6055339"/>
            <a:ext cx="10548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Logo" descr="Office for National Statistics logo">
            <a:extLst>
              <a:ext uri="{FF2B5EF4-FFF2-40B4-BE49-F238E27FC236}">
                <a16:creationId xmlns:a16="http://schemas.microsoft.com/office/drawing/2014/main" id="{825F068C-C955-AD4A-A83F-5D4A84BF0331}"/>
              </a:ext>
            </a:extLst>
          </p:cNvPr>
          <p:cNvPicPr>
            <a:picLocks noChangeAspect="1"/>
          </p:cNvPicPr>
          <p:nvPr userDrawn="1"/>
        </p:nvPicPr>
        <p:blipFill>
          <a:blip r:embed="rId42">
            <a:extLst>
              <a:ext uri="{96DAC541-7B7A-43D3-8B79-37D633B846F1}">
                <asvg:svgBlip xmlns:asvg="http://schemas.microsoft.com/office/drawing/2016/SVG/main" r:embed="rId43"/>
              </a:ext>
            </a:extLst>
          </a:blip>
          <a:srcRect/>
          <a:stretch/>
        </p:blipFill>
        <p:spPr>
          <a:xfrm>
            <a:off x="847849" y="6281865"/>
            <a:ext cx="3489869" cy="306034"/>
          </a:xfrm>
          <a:prstGeom prst="rect">
            <a:avLst/>
          </a:prstGeom>
        </p:spPr>
      </p:pic>
      <p:pic>
        <p:nvPicPr>
          <p:cNvPr id="10" name="Graphic 9">
            <a:extLst>
              <a:ext uri="{FF2B5EF4-FFF2-40B4-BE49-F238E27FC236}">
                <a16:creationId xmlns:a16="http://schemas.microsoft.com/office/drawing/2014/main" id="{D0081CDA-ECB1-443B-BCFA-5ED3827DD9E9}"/>
              </a:ext>
              <a:ext uri="{C183D7F6-B498-43B3-948B-1728B52AA6E4}">
                <adec:decorative xmlns:adec="http://schemas.microsoft.com/office/drawing/2017/decorative" val="1"/>
              </a:ext>
            </a:extLst>
          </p:cNvPr>
          <p:cNvPicPr>
            <a:picLocks noChangeAspect="1"/>
          </p:cNvPicPr>
          <p:nvPr userDrawn="1"/>
        </p:nvPicPr>
        <p:blipFill>
          <a:blip r:embed="rId44">
            <a:extLst>
              <a:ext uri="{96DAC541-7B7A-43D3-8B79-37D633B846F1}">
                <asvg:svgBlip xmlns:asvg="http://schemas.microsoft.com/office/drawing/2016/SVG/main" r:embed="rId45"/>
              </a:ext>
            </a:extLst>
          </a:blip>
          <a:srcRect/>
          <a:stretch/>
        </p:blipFill>
        <p:spPr>
          <a:xfrm>
            <a:off x="7619467" y="1568835"/>
            <a:ext cx="3769258" cy="4290954"/>
          </a:xfrm>
          <a:prstGeom prst="rect">
            <a:avLst/>
          </a:prstGeom>
        </p:spPr>
      </p:pic>
    </p:spTree>
    <p:extLst>
      <p:ext uri="{BB962C8B-B14F-4D97-AF65-F5344CB8AC3E}">
        <p14:creationId xmlns:p14="http://schemas.microsoft.com/office/powerpoint/2010/main" val="358487520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 id="2147483703" r:id="rId31"/>
    <p:sldLayoutId id="2147483704" r:id="rId32"/>
    <p:sldLayoutId id="2147483705" r:id="rId33"/>
    <p:sldLayoutId id="2147483706" r:id="rId34"/>
    <p:sldLayoutId id="2147483707" r:id="rId35"/>
    <p:sldLayoutId id="2147483708" r:id="rId36"/>
    <p:sldLayoutId id="2147483709" r:id="rId37"/>
    <p:sldLayoutId id="2147483710" r:id="rId38"/>
    <p:sldLayoutId id="2147483711" r:id="rId39"/>
    <p:sldLayoutId id="2147483712" r:id="rId40"/>
  </p:sldLayoutIdLst>
  <p:hf sldNum="0" hdr="0"/>
  <p:txStyles>
    <p:titleStyle>
      <a:lvl1pPr algn="l" defTabSz="914400" rtl="0" eaLnBrk="1" latinLnBrk="0" hangingPunct="1">
        <a:lnSpc>
          <a:spcPct val="95000"/>
        </a:lnSpc>
        <a:spcBef>
          <a:spcPct val="0"/>
        </a:spcBef>
        <a:spcAft>
          <a:spcPts val="1000"/>
        </a:spcAft>
        <a:buNone/>
        <a:defRPr sz="4800" b="1" kern="1200" baseline="0">
          <a:solidFill>
            <a:srgbClr val="003C57"/>
          </a:solidFill>
          <a:latin typeface="+mj-lt"/>
          <a:ea typeface="+mj-ea"/>
          <a:cs typeface="+mj-cs"/>
        </a:defRPr>
      </a:lvl1pPr>
    </p:titleStyle>
    <p:bodyStyle>
      <a:lvl1pPr marL="252000" indent="-252000" algn="l" defTabSz="914400" rtl="0" eaLnBrk="1" latinLnBrk="0" hangingPunct="1">
        <a:lnSpc>
          <a:spcPct val="110000"/>
        </a:lnSpc>
        <a:spcBef>
          <a:spcPts val="0"/>
        </a:spcBef>
        <a:spcAft>
          <a:spcPts val="500"/>
        </a:spcAft>
        <a:buFont typeface="Arial" panose="020B0604020202020204" pitchFamily="34" charset="0"/>
        <a:buChar char="•"/>
        <a:defRPr sz="3200" kern="1200">
          <a:solidFill>
            <a:srgbClr val="003C57"/>
          </a:solidFill>
          <a:latin typeface="+mn-lt"/>
          <a:ea typeface="+mn-ea"/>
          <a:cs typeface="+mn-cs"/>
        </a:defRPr>
      </a:lvl1pPr>
      <a:lvl2pPr marL="468000" indent="-216000" algn="l" defTabSz="914400" rtl="0" eaLnBrk="1" latinLnBrk="0" hangingPunct="1">
        <a:lnSpc>
          <a:spcPct val="110000"/>
        </a:lnSpc>
        <a:spcBef>
          <a:spcPts val="0"/>
        </a:spcBef>
        <a:spcAft>
          <a:spcPts val="500"/>
        </a:spcAft>
        <a:buFont typeface="Arial" panose="020B0604020202020204" pitchFamily="34" charset="0"/>
        <a:buChar char="•"/>
        <a:defRPr sz="2800" kern="1200">
          <a:solidFill>
            <a:srgbClr val="003C57"/>
          </a:solidFill>
          <a:latin typeface="+mn-lt"/>
          <a:ea typeface="+mn-ea"/>
          <a:cs typeface="+mn-cs"/>
        </a:defRPr>
      </a:lvl2pPr>
      <a:lvl3pPr marL="648000" indent="-180000" algn="l" defTabSz="914400" rtl="0" eaLnBrk="1" latinLnBrk="0" hangingPunct="1">
        <a:lnSpc>
          <a:spcPct val="110000"/>
        </a:lnSpc>
        <a:spcBef>
          <a:spcPts val="0"/>
        </a:spcBef>
        <a:spcAft>
          <a:spcPts val="500"/>
        </a:spcAft>
        <a:buFont typeface="Arial" panose="020B0604020202020204" pitchFamily="34" charset="0"/>
        <a:buChar char="•"/>
        <a:defRPr sz="2400" kern="1200">
          <a:solidFill>
            <a:srgbClr val="003C57"/>
          </a:solidFill>
          <a:latin typeface="+mn-lt"/>
          <a:ea typeface="+mn-ea"/>
          <a:cs typeface="+mn-cs"/>
        </a:defRPr>
      </a:lvl3pPr>
      <a:lvl4pPr marL="828000" indent="-180000" algn="l" defTabSz="914400" rtl="0" eaLnBrk="1" latinLnBrk="0" hangingPunct="1">
        <a:lnSpc>
          <a:spcPct val="110000"/>
        </a:lnSpc>
        <a:spcBef>
          <a:spcPts val="0"/>
        </a:spcBef>
        <a:spcAft>
          <a:spcPts val="500"/>
        </a:spcAft>
        <a:buFont typeface="Arial" panose="020B0604020202020204" pitchFamily="34" charset="0"/>
        <a:buChar char="•"/>
        <a:defRPr sz="2000" kern="1200">
          <a:solidFill>
            <a:srgbClr val="003C57"/>
          </a:solidFill>
          <a:latin typeface="+mn-lt"/>
          <a:ea typeface="+mn-ea"/>
          <a:cs typeface="+mn-cs"/>
        </a:defRPr>
      </a:lvl4pPr>
      <a:lvl5pPr marL="1008000" indent="-180000" algn="l" defTabSz="914400" rtl="0" eaLnBrk="1" latinLnBrk="0" hangingPunct="1">
        <a:lnSpc>
          <a:spcPct val="110000"/>
        </a:lnSpc>
        <a:spcBef>
          <a:spcPts val="0"/>
        </a:spcBef>
        <a:spcAft>
          <a:spcPts val="500"/>
        </a:spcAft>
        <a:buFont typeface="Arial" panose="020B0604020202020204" pitchFamily="34" charset="0"/>
        <a:buChar char="•"/>
        <a:defRPr sz="1800" kern="1200">
          <a:solidFill>
            <a:srgbClr val="003C57"/>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9">
          <p15:clr>
            <a:srgbClr val="F26B43"/>
          </p15:clr>
        </p15:guide>
        <p15:guide id="2" orient="horz" pos="3634">
          <p15:clr>
            <a:srgbClr val="F26B43"/>
          </p15:clr>
        </p15:guide>
        <p15:guide id="3" pos="7174">
          <p15:clr>
            <a:srgbClr val="F26B43"/>
          </p15:clr>
        </p15:guide>
        <p15:guide id="4" orient="horz" pos="39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3.svg"/></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15.sv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7.svg"/></Relationships>
</file>

<file path=ppt/slides/_rels/slide17.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21.svg"/><Relationship Id="rId5" Type="http://schemas.openxmlformats.org/officeDocument/2006/relationships/image" Target="../media/image20.png"/><Relationship Id="rId10" Type="http://schemas.openxmlformats.org/officeDocument/2006/relationships/image" Target="../media/image25.svg"/><Relationship Id="rId4" Type="http://schemas.openxmlformats.org/officeDocument/2006/relationships/image" Target="../media/image19.svg"/><Relationship Id="rId9" Type="http://schemas.openxmlformats.org/officeDocument/2006/relationships/image" Target="../media/image2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escoe.ac.uk/publications/trade-and-productivity-in-british-firms-2005-2022/"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escoe-website.s3.amazonaws.com/wp-content/uploads/2020/07/13160018/ESCoE-DP-2018-09.pdf"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mailto:lkyle.jones@ons.gov.uk" TargetMode="External"/><Relationship Id="rId1" Type="http://schemas.openxmlformats.org/officeDocument/2006/relationships/slideLayout" Target="../slideLayouts/slideLayout1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sv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DDD25-353B-51B1-C8CF-800733022877}"/>
              </a:ext>
            </a:extLst>
          </p:cNvPr>
          <p:cNvSpPr>
            <a:spLocks noGrp="1"/>
          </p:cNvSpPr>
          <p:nvPr>
            <p:ph type="title"/>
          </p:nvPr>
        </p:nvSpPr>
        <p:spPr>
          <a:xfrm>
            <a:off x="838199" y="2111038"/>
            <a:ext cx="7494917" cy="1325563"/>
          </a:xfrm>
        </p:spPr>
        <p:txBody>
          <a:bodyPr>
            <a:noAutofit/>
          </a:bodyPr>
          <a:lstStyle/>
          <a:p>
            <a:r>
              <a:rPr lang="en-GB" sz="3600" dirty="0"/>
              <a:t>Trade and productivity in British firms: 2005 to 2022</a:t>
            </a:r>
            <a:br>
              <a:rPr lang="en-GB" sz="3600" dirty="0"/>
            </a:br>
            <a:endParaRPr lang="en-GB" sz="3600" dirty="0"/>
          </a:p>
        </p:txBody>
      </p:sp>
      <p:sp>
        <p:nvSpPr>
          <p:cNvPr id="3" name="Content Placeholder 2">
            <a:extLst>
              <a:ext uri="{FF2B5EF4-FFF2-40B4-BE49-F238E27FC236}">
                <a16:creationId xmlns:a16="http://schemas.microsoft.com/office/drawing/2014/main" id="{A63FB291-B939-E51E-01E6-C79E9DB2411C}"/>
              </a:ext>
            </a:extLst>
          </p:cNvPr>
          <p:cNvSpPr>
            <a:spLocks noGrp="1"/>
          </p:cNvSpPr>
          <p:nvPr>
            <p:ph idx="13"/>
          </p:nvPr>
        </p:nvSpPr>
        <p:spPr>
          <a:xfrm>
            <a:off x="838200" y="3779395"/>
            <a:ext cx="6433868" cy="437236"/>
          </a:xfrm>
        </p:spPr>
        <p:txBody>
          <a:bodyPr/>
          <a:lstStyle/>
          <a:p>
            <a:r>
              <a:rPr lang="en-GB" dirty="0"/>
              <a:t>Kyle Jones</a:t>
            </a:r>
          </a:p>
        </p:txBody>
      </p:sp>
      <p:sp>
        <p:nvSpPr>
          <p:cNvPr id="4" name="Content Placeholder 3">
            <a:extLst>
              <a:ext uri="{FF2B5EF4-FFF2-40B4-BE49-F238E27FC236}">
                <a16:creationId xmlns:a16="http://schemas.microsoft.com/office/drawing/2014/main" id="{76B6E42E-F83A-2A20-8BD6-CCFBCF85265F}"/>
              </a:ext>
            </a:extLst>
          </p:cNvPr>
          <p:cNvSpPr>
            <a:spLocks noGrp="1"/>
          </p:cNvSpPr>
          <p:nvPr>
            <p:ph idx="1"/>
          </p:nvPr>
        </p:nvSpPr>
        <p:spPr>
          <a:xfrm>
            <a:off x="838200" y="4249009"/>
            <a:ext cx="6433868" cy="312330"/>
          </a:xfrm>
        </p:spPr>
        <p:txBody>
          <a:bodyPr/>
          <a:lstStyle/>
          <a:p>
            <a:r>
              <a:rPr lang="en-GB"/>
              <a:t>Economic Microdata Transformation </a:t>
            </a:r>
          </a:p>
        </p:txBody>
      </p:sp>
    </p:spTree>
    <p:extLst>
      <p:ext uri="{BB962C8B-B14F-4D97-AF65-F5344CB8AC3E}">
        <p14:creationId xmlns:p14="http://schemas.microsoft.com/office/powerpoint/2010/main" val="38520363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ECE265-E952-5EBD-5B01-62FF102DBEF5}"/>
              </a:ext>
            </a:extLst>
          </p:cNvPr>
          <p:cNvSpPr>
            <a:spLocks noGrp="1"/>
          </p:cNvSpPr>
          <p:nvPr>
            <p:ph type="title"/>
          </p:nvPr>
        </p:nvSpPr>
        <p:spPr>
          <a:xfrm>
            <a:off x="838200" y="642127"/>
            <a:ext cx="10515600" cy="350865"/>
          </a:xfrm>
        </p:spPr>
        <p:txBody>
          <a:bodyPr/>
          <a:lstStyle/>
          <a:p>
            <a:r>
              <a:rPr lang="en-GB" sz="2400"/>
              <a:t>Productivity premium of doing any international trade:</a:t>
            </a:r>
          </a:p>
        </p:txBody>
      </p:sp>
      <p:graphicFrame>
        <p:nvGraphicFramePr>
          <p:cNvPr id="5" name="Content Placeholder 4">
            <a:extLst>
              <a:ext uri="{FF2B5EF4-FFF2-40B4-BE49-F238E27FC236}">
                <a16:creationId xmlns:a16="http://schemas.microsoft.com/office/drawing/2014/main" id="{81B0248D-0FF1-D035-C1E7-28109622264F}"/>
              </a:ext>
            </a:extLst>
          </p:cNvPr>
          <p:cNvGraphicFramePr>
            <a:graphicFrameLocks noGrp="1"/>
          </p:cNvGraphicFramePr>
          <p:nvPr>
            <p:ph idx="1"/>
            <p:extLst>
              <p:ext uri="{D42A27DB-BD31-4B8C-83A1-F6EECF244321}">
                <p14:modId xmlns:p14="http://schemas.microsoft.com/office/powerpoint/2010/main" val="2260899976"/>
              </p:ext>
            </p:extLst>
          </p:nvPr>
        </p:nvGraphicFramePr>
        <p:xfrm>
          <a:off x="1805926" y="1788126"/>
          <a:ext cx="8580148" cy="2928007"/>
        </p:xfrm>
        <a:graphic>
          <a:graphicData uri="http://schemas.openxmlformats.org/drawingml/2006/table">
            <a:tbl>
              <a:tblPr/>
              <a:tblGrid>
                <a:gridCol w="2217808">
                  <a:extLst>
                    <a:ext uri="{9D8B030D-6E8A-4147-A177-3AD203B41FA5}">
                      <a16:colId xmlns:a16="http://schemas.microsoft.com/office/drawing/2014/main" val="2641092318"/>
                    </a:ext>
                  </a:extLst>
                </a:gridCol>
                <a:gridCol w="1589640">
                  <a:extLst>
                    <a:ext uri="{9D8B030D-6E8A-4147-A177-3AD203B41FA5}">
                      <a16:colId xmlns:a16="http://schemas.microsoft.com/office/drawing/2014/main" val="1338315944"/>
                    </a:ext>
                  </a:extLst>
                </a:gridCol>
                <a:gridCol w="1590900">
                  <a:extLst>
                    <a:ext uri="{9D8B030D-6E8A-4147-A177-3AD203B41FA5}">
                      <a16:colId xmlns:a16="http://schemas.microsoft.com/office/drawing/2014/main" val="477069709"/>
                    </a:ext>
                  </a:extLst>
                </a:gridCol>
                <a:gridCol w="1590900">
                  <a:extLst>
                    <a:ext uri="{9D8B030D-6E8A-4147-A177-3AD203B41FA5}">
                      <a16:colId xmlns:a16="http://schemas.microsoft.com/office/drawing/2014/main" val="25090456"/>
                    </a:ext>
                  </a:extLst>
                </a:gridCol>
                <a:gridCol w="1590900">
                  <a:extLst>
                    <a:ext uri="{9D8B030D-6E8A-4147-A177-3AD203B41FA5}">
                      <a16:colId xmlns:a16="http://schemas.microsoft.com/office/drawing/2014/main" val="3088571159"/>
                    </a:ext>
                  </a:extLst>
                </a:gridCol>
              </a:tblGrid>
              <a:tr h="0">
                <a:tc>
                  <a:txBody>
                    <a:bodyPr/>
                    <a:lstStyle/>
                    <a:p>
                      <a:pPr>
                        <a:lnSpc>
                          <a:spcPct val="100000"/>
                        </a:lnSpc>
                        <a:spcAft>
                          <a:spcPts val="800"/>
                        </a:spcAft>
                        <a:buNone/>
                      </a:pPr>
                      <a:r>
                        <a:rPr lang="en-GB" sz="1200" kern="0">
                          <a:solidFill>
                            <a:schemeClr val="bg2">
                              <a:lumMod val="10000"/>
                            </a:schemeClr>
                          </a:solidFill>
                          <a:effectLst/>
                          <a:latin typeface="+mn-lt"/>
                          <a:ea typeface="Calibri" panose="020F0502020204030204" pitchFamily="34" charset="0"/>
                          <a:cs typeface="Times New Roman" panose="02020603050405020304" pitchFamily="18" charset="0"/>
                        </a:rPr>
                        <a:t> </a:t>
                      </a:r>
                      <a:endParaRPr lang="en-GB" sz="1200" kern="10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0000"/>
                        </a:lnSpc>
                        <a:spcAft>
                          <a:spcPts val="800"/>
                        </a:spcAft>
                        <a:buNone/>
                      </a:pPr>
                      <a:r>
                        <a:rPr lang="en-GB" sz="1200" kern="0">
                          <a:solidFill>
                            <a:schemeClr val="bg2">
                              <a:lumMod val="10000"/>
                            </a:schemeClr>
                          </a:solidFill>
                          <a:effectLst/>
                          <a:latin typeface="+mn-lt"/>
                          <a:ea typeface="Calibri" panose="020F0502020204030204" pitchFamily="34" charset="0"/>
                          <a:cs typeface="Times New Roman" panose="02020603050405020304" pitchFamily="18" charset="0"/>
                        </a:rPr>
                        <a:t>(1)</a:t>
                      </a:r>
                      <a:endParaRPr lang="en-GB" sz="1200" kern="10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0000"/>
                        </a:lnSpc>
                        <a:spcAft>
                          <a:spcPts val="800"/>
                        </a:spcAft>
                        <a:buNone/>
                      </a:pPr>
                      <a:r>
                        <a:rPr lang="en-GB" sz="1200" kern="0">
                          <a:solidFill>
                            <a:schemeClr val="bg2">
                              <a:lumMod val="10000"/>
                            </a:schemeClr>
                          </a:solidFill>
                          <a:effectLst/>
                          <a:latin typeface="+mn-lt"/>
                          <a:ea typeface="Calibri" panose="020F0502020204030204" pitchFamily="34" charset="0"/>
                          <a:cs typeface="Times New Roman" panose="02020603050405020304" pitchFamily="18" charset="0"/>
                        </a:rPr>
                        <a:t>(2)</a:t>
                      </a:r>
                      <a:endParaRPr lang="en-GB" sz="1200" kern="10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0000"/>
                        </a:lnSpc>
                        <a:spcAft>
                          <a:spcPts val="800"/>
                        </a:spcAft>
                        <a:buNone/>
                      </a:pPr>
                      <a:r>
                        <a:rPr lang="en-GB" sz="1200" kern="100">
                          <a:solidFill>
                            <a:schemeClr val="bg2">
                              <a:lumMod val="10000"/>
                            </a:schemeClr>
                          </a:solidFill>
                          <a:effectLst/>
                          <a:latin typeface="+mn-lt"/>
                          <a:ea typeface="Calibri" panose="020F0502020204030204" pitchFamily="34" charset="0"/>
                          <a:cs typeface="Times New Roman" panose="02020603050405020304" pitchFamily="18" charset="0"/>
                        </a:rPr>
                        <a:t>(3)</a:t>
                      </a:r>
                    </a:p>
                  </a:txBody>
                  <a:tcPr marL="47625" marR="47625"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0000"/>
                        </a:lnSpc>
                        <a:spcAft>
                          <a:spcPts val="800"/>
                        </a:spcAft>
                        <a:buNone/>
                      </a:pPr>
                      <a:r>
                        <a:rPr lang="en-GB" sz="1200" kern="100">
                          <a:solidFill>
                            <a:schemeClr val="bg2">
                              <a:lumMod val="10000"/>
                            </a:schemeClr>
                          </a:solidFill>
                          <a:effectLst/>
                          <a:latin typeface="+mn-lt"/>
                          <a:ea typeface="Calibri" panose="020F0502020204030204" pitchFamily="34" charset="0"/>
                          <a:cs typeface="Times New Roman" panose="02020603050405020304" pitchFamily="18" charset="0"/>
                        </a:rPr>
                        <a:t>(4)</a:t>
                      </a:r>
                    </a:p>
                  </a:txBody>
                  <a:tcPr marL="47625" marR="47625"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84998996"/>
                  </a:ext>
                </a:extLst>
              </a:tr>
              <a:tr h="252000">
                <a:tc>
                  <a:txBody>
                    <a:bodyPr/>
                    <a:lstStyle/>
                    <a:p>
                      <a:pPr algn="l">
                        <a:lnSpc>
                          <a:spcPct val="100000"/>
                        </a:lnSpc>
                        <a:spcAft>
                          <a:spcPts val="800"/>
                        </a:spcAft>
                        <a:buNone/>
                      </a:pPr>
                      <a:r>
                        <a:rPr lang="en-GB" sz="1200" kern="0">
                          <a:solidFill>
                            <a:schemeClr val="bg2">
                              <a:lumMod val="10000"/>
                            </a:schemeClr>
                          </a:solidFill>
                          <a:effectLst/>
                          <a:latin typeface="+mn-lt"/>
                          <a:ea typeface="Calibri" panose="020F0502020204030204" pitchFamily="34" charset="0"/>
                          <a:cs typeface="Times New Roman" panose="02020603050405020304" pitchFamily="18" charset="0"/>
                        </a:rPr>
                        <a:t>VARIABLES</a:t>
                      </a:r>
                      <a:endParaRPr lang="en-GB" sz="1200" kern="10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nchor="ctr">
                    <a:lnL>
                      <a:noFill/>
                    </a:lnL>
                    <a:lnR>
                      <a:noFill/>
                    </a:lnR>
                    <a:lnT>
                      <a:noFill/>
                    </a:lnT>
                    <a:lnB>
                      <a:noFill/>
                    </a:lnB>
                    <a:noFill/>
                  </a:tcPr>
                </a:tc>
                <a:tc gridSpan="4">
                  <a:txBody>
                    <a:bodyPr/>
                    <a:lstStyle/>
                    <a:p>
                      <a:pPr algn="ctr">
                        <a:lnSpc>
                          <a:spcPct val="100000"/>
                        </a:lnSpc>
                        <a:spcAft>
                          <a:spcPts val="800"/>
                        </a:spcAft>
                        <a:buNone/>
                      </a:pPr>
                      <a:r>
                        <a:rPr lang="en-GB" sz="1200" kern="0" dirty="0">
                          <a:solidFill>
                            <a:schemeClr val="bg2">
                              <a:lumMod val="10000"/>
                            </a:schemeClr>
                          </a:solidFill>
                          <a:effectLst/>
                          <a:latin typeface="+mn-lt"/>
                          <a:ea typeface="Calibri" panose="020F0502020204030204" pitchFamily="34" charset="0"/>
                          <a:cs typeface="Times New Roman" panose="02020603050405020304" pitchFamily="18" charset="0"/>
                        </a:rPr>
                        <a:t>Log of labour productivity</a:t>
                      </a:r>
                      <a:endParaRPr lang="en-GB" sz="1200" kern="100" dirty="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nchor="ctr">
                    <a:lnL>
                      <a:noFill/>
                    </a:lnL>
                    <a:lnR>
                      <a:noFill/>
                    </a:lnR>
                    <a:lnT>
                      <a:noFill/>
                    </a:lnT>
                    <a:lnB>
                      <a:noFill/>
                    </a:lnB>
                    <a:noFill/>
                  </a:tcPr>
                </a:tc>
                <a:tc hMerge="1">
                  <a:txBody>
                    <a:bodyPr/>
                    <a:lstStyle/>
                    <a:p>
                      <a:endParaRPr lang="en-GB"/>
                    </a:p>
                  </a:txBody>
                  <a:tcPr/>
                </a:tc>
                <a:tc hMerge="1">
                  <a:txBody>
                    <a:bodyPr/>
                    <a:lstStyle/>
                    <a:p>
                      <a:pPr algn="ctr">
                        <a:lnSpc>
                          <a:spcPct val="107000"/>
                        </a:lnSpc>
                        <a:spcAft>
                          <a:spcPts val="800"/>
                        </a:spcAft>
                        <a:buNone/>
                      </a:pPr>
                      <a:endParaRPr lang="en-GB" sz="1200" kern="10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noFill/>
                  </a:tcPr>
                </a:tc>
                <a:tc hMerge="1">
                  <a:txBody>
                    <a:bodyPr/>
                    <a:lstStyle/>
                    <a:p>
                      <a:pPr algn="ctr">
                        <a:lnSpc>
                          <a:spcPct val="107000"/>
                        </a:lnSpc>
                        <a:spcAft>
                          <a:spcPts val="800"/>
                        </a:spcAft>
                        <a:buNone/>
                      </a:pPr>
                      <a:endParaRPr lang="en-GB" sz="1200" kern="10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noFill/>
                  </a:tcPr>
                </a:tc>
                <a:extLst>
                  <a:ext uri="{0D108BD9-81ED-4DB2-BD59-A6C34878D82A}">
                    <a16:rowId xmlns:a16="http://schemas.microsoft.com/office/drawing/2014/main" val="3429592971"/>
                  </a:ext>
                </a:extLst>
              </a:tr>
              <a:tr h="266194">
                <a:tc>
                  <a:txBody>
                    <a:bodyPr/>
                    <a:lstStyle/>
                    <a:p>
                      <a:pPr>
                        <a:lnSpc>
                          <a:spcPct val="100000"/>
                        </a:lnSpc>
                        <a:spcAft>
                          <a:spcPts val="800"/>
                        </a:spcAft>
                        <a:buNone/>
                      </a:pPr>
                      <a:endParaRPr lang="en-GB" sz="1200" kern="100" dirty="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w="12700" cap="flat" cmpd="sng" algn="ctr">
                      <a:solidFill>
                        <a:schemeClr val="bg2">
                          <a:lumMod val="10000"/>
                        </a:schemeClr>
                      </a:solidFill>
                      <a:prstDash val="solid"/>
                      <a:round/>
                      <a:headEnd type="none" w="med" len="med"/>
                      <a:tailEnd type="none" w="med" len="med"/>
                    </a:lnB>
                    <a:noFill/>
                  </a:tcPr>
                </a:tc>
                <a:tc gridSpan="2">
                  <a:txBody>
                    <a:bodyPr/>
                    <a:lstStyle/>
                    <a:p>
                      <a:pPr algn="ctr">
                        <a:lnSpc>
                          <a:spcPct val="100000"/>
                        </a:lnSpc>
                        <a:spcAft>
                          <a:spcPts val="800"/>
                        </a:spcAft>
                        <a:buNone/>
                      </a:pPr>
                      <a:r>
                        <a:rPr lang="en-GB" sz="1200" b="1" kern="100" dirty="0">
                          <a:solidFill>
                            <a:schemeClr val="bg2">
                              <a:lumMod val="10000"/>
                            </a:schemeClr>
                          </a:solidFill>
                          <a:effectLst/>
                          <a:latin typeface="+mn-lt"/>
                          <a:ea typeface="Calibri" panose="020F0502020204030204" pitchFamily="34" charset="0"/>
                          <a:cs typeface="Times New Roman" panose="02020603050405020304" pitchFamily="18" charset="0"/>
                        </a:rPr>
                        <a:t>Between Firms</a:t>
                      </a:r>
                    </a:p>
                  </a:txBody>
                  <a:tcPr marL="47625" marR="47625" marT="0" marB="0" anchor="ctr">
                    <a:lnL>
                      <a:noFill/>
                    </a:lnL>
                    <a:lnR>
                      <a:noFill/>
                    </a:lnR>
                    <a:lnT>
                      <a:noFill/>
                    </a:lnT>
                    <a:lnB w="12700" cap="flat" cmpd="sng" algn="ctr">
                      <a:solidFill>
                        <a:schemeClr val="bg2">
                          <a:lumMod val="10000"/>
                        </a:schemeClr>
                      </a:solidFill>
                      <a:prstDash val="solid"/>
                      <a:round/>
                      <a:headEnd type="none" w="med" len="med"/>
                      <a:tailEnd type="none" w="med" len="med"/>
                    </a:lnB>
                    <a:noFill/>
                  </a:tcPr>
                </a:tc>
                <a:tc hMerge="1">
                  <a:txBody>
                    <a:bodyPr/>
                    <a:lstStyle/>
                    <a:p>
                      <a:pPr algn="ctr">
                        <a:lnSpc>
                          <a:spcPct val="100000"/>
                        </a:lnSpc>
                        <a:spcAft>
                          <a:spcPts val="800"/>
                        </a:spcAft>
                        <a:buNone/>
                      </a:pPr>
                      <a:endParaRPr lang="en-GB" sz="1200" kern="100" dirty="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nchor="ctr">
                    <a:lnL>
                      <a:noFill/>
                    </a:lnL>
                    <a:lnR>
                      <a:noFill/>
                    </a:lnR>
                    <a:lnT>
                      <a:noFill/>
                    </a:lnT>
                    <a:lnB w="12700" cap="flat" cmpd="sng" algn="ctr">
                      <a:noFill/>
                      <a:prstDash val="solid"/>
                      <a:round/>
                      <a:headEnd type="none" w="med" len="med"/>
                      <a:tailEnd type="none" w="med" len="med"/>
                    </a:lnB>
                    <a:noFill/>
                  </a:tcPr>
                </a:tc>
                <a:tc gridSpan="2">
                  <a:txBody>
                    <a:bodyPr/>
                    <a:lstStyle/>
                    <a:p>
                      <a:pPr algn="ctr">
                        <a:lnSpc>
                          <a:spcPct val="100000"/>
                        </a:lnSpc>
                        <a:spcAft>
                          <a:spcPts val="800"/>
                        </a:spcAft>
                        <a:buNone/>
                      </a:pPr>
                      <a:r>
                        <a:rPr lang="en-GB" sz="1200" b="1" kern="100" dirty="0">
                          <a:solidFill>
                            <a:schemeClr val="bg2">
                              <a:lumMod val="10000"/>
                            </a:schemeClr>
                          </a:solidFill>
                          <a:effectLst/>
                          <a:latin typeface="+mn-lt"/>
                          <a:ea typeface="Calibri" panose="020F0502020204030204" pitchFamily="34" charset="0"/>
                          <a:cs typeface="Times New Roman" panose="02020603050405020304" pitchFamily="18" charset="0"/>
                        </a:rPr>
                        <a:t>Within Firm</a:t>
                      </a:r>
                    </a:p>
                  </a:txBody>
                  <a:tcPr marL="47625" marR="47625" marT="0" marB="0" anchor="ctr">
                    <a:lnL>
                      <a:noFill/>
                    </a:lnL>
                    <a:lnR>
                      <a:noFill/>
                    </a:lnR>
                    <a:lnT>
                      <a:noFill/>
                    </a:lnT>
                    <a:lnB w="12700" cap="flat" cmpd="sng" algn="ctr">
                      <a:solidFill>
                        <a:schemeClr val="bg2">
                          <a:lumMod val="10000"/>
                        </a:schemeClr>
                      </a:solidFill>
                      <a:prstDash val="solid"/>
                      <a:round/>
                      <a:headEnd type="none" w="med" len="med"/>
                      <a:tailEnd type="none" w="med" len="med"/>
                    </a:lnB>
                    <a:noFill/>
                  </a:tcPr>
                </a:tc>
                <a:tc hMerge="1">
                  <a:txBody>
                    <a:bodyPr/>
                    <a:lstStyle/>
                    <a:p>
                      <a:pPr algn="ctr">
                        <a:lnSpc>
                          <a:spcPct val="100000"/>
                        </a:lnSpc>
                        <a:spcAft>
                          <a:spcPts val="800"/>
                        </a:spcAft>
                        <a:buNone/>
                      </a:pPr>
                      <a:endParaRPr lang="en-GB" sz="1200" kern="100" dirty="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w="12700" cap="flat" cmpd="sng" algn="ctr">
                      <a:noFill/>
                      <a:prstDash val="solid"/>
                      <a:round/>
                      <a:headEnd type="none" w="med" len="med"/>
                      <a:tailEnd type="none" w="med" len="med"/>
                    </a:lnB>
                    <a:noFill/>
                  </a:tcPr>
                </a:tc>
                <a:extLst>
                  <a:ext uri="{0D108BD9-81ED-4DB2-BD59-A6C34878D82A}">
                    <a16:rowId xmlns:a16="http://schemas.microsoft.com/office/drawing/2014/main" val="3405339823"/>
                  </a:ext>
                </a:extLst>
              </a:tr>
              <a:tr h="565773">
                <a:tc>
                  <a:txBody>
                    <a:bodyPr/>
                    <a:lstStyle/>
                    <a:p>
                      <a:pPr>
                        <a:lnSpc>
                          <a:spcPct val="100000"/>
                        </a:lnSpc>
                        <a:spcAft>
                          <a:spcPts val="800"/>
                        </a:spcAft>
                        <a:buNone/>
                      </a:pPr>
                      <a:r>
                        <a:rPr lang="en-GB" sz="1200" kern="0">
                          <a:solidFill>
                            <a:schemeClr val="bg2">
                              <a:lumMod val="10000"/>
                            </a:schemeClr>
                          </a:solidFill>
                          <a:effectLst/>
                          <a:latin typeface="+mn-lt"/>
                          <a:ea typeface="Calibri" panose="020F0502020204030204" pitchFamily="34" charset="0"/>
                          <a:cs typeface="Times New Roman" panose="02020603050405020304" pitchFamily="18" charset="0"/>
                        </a:rPr>
                        <a:t> </a:t>
                      </a:r>
                      <a:endParaRPr lang="en-GB" sz="1200" kern="10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nchor="ctr">
                    <a:lnL>
                      <a:noFill/>
                    </a:lnL>
                    <a:lnR>
                      <a:noFill/>
                    </a:lnR>
                    <a:lnT w="12700" cap="flat" cmpd="sng" algn="ctr">
                      <a:solidFill>
                        <a:schemeClr val="bg2">
                          <a:lumMod val="1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buNone/>
                      </a:pPr>
                      <a:r>
                        <a:rPr lang="en-GB" sz="1200" kern="0">
                          <a:solidFill>
                            <a:schemeClr val="bg2">
                              <a:lumMod val="10000"/>
                            </a:schemeClr>
                          </a:solidFill>
                          <a:effectLst/>
                          <a:latin typeface="+mn-lt"/>
                          <a:ea typeface="Calibri" panose="020F0502020204030204" pitchFamily="34" charset="0"/>
                          <a:cs typeface="Times New Roman" panose="02020603050405020304" pitchFamily="18" charset="0"/>
                        </a:rPr>
                        <a:t>ABS </a:t>
                      </a:r>
                    </a:p>
                    <a:p>
                      <a:pPr algn="ctr">
                        <a:lnSpc>
                          <a:spcPct val="100000"/>
                        </a:lnSpc>
                        <a:spcAft>
                          <a:spcPts val="800"/>
                        </a:spcAft>
                        <a:buNone/>
                      </a:pPr>
                      <a:r>
                        <a:rPr lang="en-GB" sz="1200" kern="0">
                          <a:solidFill>
                            <a:schemeClr val="bg2">
                              <a:lumMod val="10000"/>
                            </a:schemeClr>
                          </a:solidFill>
                          <a:effectLst/>
                          <a:latin typeface="+mn-lt"/>
                          <a:ea typeface="Calibri" panose="020F0502020204030204" pitchFamily="34" charset="0"/>
                          <a:cs typeface="Times New Roman" panose="02020603050405020304" pitchFamily="18" charset="0"/>
                        </a:rPr>
                        <a:t>(2011-2022)</a:t>
                      </a:r>
                      <a:endParaRPr lang="en-GB" sz="1200" kern="10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nchor="ctr">
                    <a:lnL>
                      <a:noFill/>
                    </a:lnL>
                    <a:lnR>
                      <a:noFill/>
                    </a:lnR>
                    <a:lnT w="12700" cap="flat" cmpd="sng" algn="ctr">
                      <a:solidFill>
                        <a:schemeClr val="bg2">
                          <a:lumMod val="1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buNone/>
                      </a:pPr>
                      <a:r>
                        <a:rPr lang="en-GB" sz="1200" kern="0" dirty="0">
                          <a:solidFill>
                            <a:schemeClr val="bg2">
                              <a:lumMod val="10000"/>
                            </a:schemeClr>
                          </a:solidFill>
                          <a:effectLst/>
                          <a:latin typeface="+mn-lt"/>
                          <a:ea typeface="Calibri" panose="020F0502020204030204" pitchFamily="34" charset="0"/>
                          <a:cs typeface="Times New Roman" panose="02020603050405020304" pitchFamily="18" charset="0"/>
                        </a:rPr>
                        <a:t>ABS/HMRC-</a:t>
                      </a:r>
                      <a:r>
                        <a:rPr lang="en-GB" sz="1200" kern="0" dirty="0" err="1">
                          <a:solidFill>
                            <a:schemeClr val="bg2">
                              <a:lumMod val="10000"/>
                            </a:schemeClr>
                          </a:solidFill>
                          <a:effectLst/>
                          <a:latin typeface="+mn-lt"/>
                          <a:ea typeface="Calibri" panose="020F0502020204030204" pitchFamily="34" charset="0"/>
                          <a:cs typeface="Times New Roman" panose="02020603050405020304" pitchFamily="18" charset="0"/>
                        </a:rPr>
                        <a:t>TiG</a:t>
                      </a:r>
                      <a:endParaRPr lang="en-GB" sz="1200" kern="100" dirty="0">
                        <a:solidFill>
                          <a:schemeClr val="bg2">
                            <a:lumMod val="10000"/>
                          </a:schemeClr>
                        </a:solidFill>
                        <a:effectLst/>
                        <a:latin typeface="+mn-lt"/>
                        <a:ea typeface="Calibri" panose="020F0502020204030204" pitchFamily="34" charset="0"/>
                        <a:cs typeface="Times New Roman" panose="02020603050405020304" pitchFamily="18" charset="0"/>
                      </a:endParaRPr>
                    </a:p>
                    <a:p>
                      <a:pPr algn="ctr">
                        <a:lnSpc>
                          <a:spcPct val="100000"/>
                        </a:lnSpc>
                        <a:spcAft>
                          <a:spcPts val="800"/>
                        </a:spcAft>
                        <a:buNone/>
                      </a:pPr>
                      <a:r>
                        <a:rPr lang="en-GB" sz="1200" kern="0" dirty="0">
                          <a:solidFill>
                            <a:schemeClr val="bg2">
                              <a:lumMod val="10000"/>
                            </a:schemeClr>
                          </a:solidFill>
                          <a:effectLst/>
                          <a:latin typeface="+mn-lt"/>
                          <a:ea typeface="Calibri" panose="020F0502020204030204" pitchFamily="34" charset="0"/>
                          <a:cs typeface="Times New Roman" panose="02020603050405020304" pitchFamily="18" charset="0"/>
                        </a:rPr>
                        <a:t>(2005-2022)</a:t>
                      </a:r>
                      <a:endParaRPr lang="en-GB" sz="1200" kern="100" dirty="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nchor="ctr">
                    <a:lnL>
                      <a:noFill/>
                    </a:lnL>
                    <a:lnR>
                      <a:noFill/>
                    </a:lnR>
                    <a:lnT w="12700" cap="flat" cmpd="sng" algn="ctr">
                      <a:solidFill>
                        <a:schemeClr val="bg2">
                          <a:lumMod val="1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buNone/>
                      </a:pPr>
                      <a:r>
                        <a:rPr lang="en-GB" sz="1200" kern="0">
                          <a:solidFill>
                            <a:schemeClr val="bg2">
                              <a:lumMod val="10000"/>
                            </a:schemeClr>
                          </a:solidFill>
                          <a:effectLst/>
                          <a:latin typeface="+mn-lt"/>
                          <a:ea typeface="Calibri" panose="020F0502020204030204" pitchFamily="34" charset="0"/>
                          <a:cs typeface="Times New Roman" panose="02020603050405020304" pitchFamily="18" charset="0"/>
                        </a:rPr>
                        <a:t>ABS</a:t>
                      </a:r>
                      <a:endParaRPr lang="en-GB" sz="1200" kern="100">
                        <a:solidFill>
                          <a:schemeClr val="bg2">
                            <a:lumMod val="10000"/>
                          </a:schemeClr>
                        </a:solidFill>
                        <a:effectLst/>
                        <a:latin typeface="+mn-lt"/>
                        <a:ea typeface="Calibri" panose="020F0502020204030204" pitchFamily="34" charset="0"/>
                        <a:cs typeface="Times New Roman" panose="02020603050405020304" pitchFamily="18" charset="0"/>
                      </a:endParaRPr>
                    </a:p>
                    <a:p>
                      <a:pPr algn="ctr">
                        <a:lnSpc>
                          <a:spcPct val="100000"/>
                        </a:lnSpc>
                        <a:spcAft>
                          <a:spcPts val="800"/>
                        </a:spcAft>
                        <a:buNone/>
                      </a:pPr>
                      <a:r>
                        <a:rPr lang="en-GB" sz="1200" kern="0">
                          <a:solidFill>
                            <a:schemeClr val="bg2">
                              <a:lumMod val="10000"/>
                            </a:schemeClr>
                          </a:solidFill>
                          <a:effectLst/>
                          <a:latin typeface="+mn-lt"/>
                          <a:ea typeface="Calibri" panose="020F0502020204030204" pitchFamily="34" charset="0"/>
                          <a:cs typeface="Times New Roman" panose="02020603050405020304" pitchFamily="18" charset="0"/>
                        </a:rPr>
                        <a:t>(2011-2022)</a:t>
                      </a:r>
                      <a:endParaRPr lang="en-GB" sz="1200" kern="10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nchor="ctr">
                    <a:lnL>
                      <a:noFill/>
                    </a:lnL>
                    <a:lnR>
                      <a:noFill/>
                    </a:lnR>
                    <a:lnT w="12700" cap="flat" cmpd="sng" algn="ctr">
                      <a:solidFill>
                        <a:schemeClr val="bg2">
                          <a:lumMod val="1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buNone/>
                      </a:pPr>
                      <a:r>
                        <a:rPr lang="en-GB" sz="1200" kern="0" dirty="0">
                          <a:solidFill>
                            <a:schemeClr val="bg2">
                              <a:lumMod val="10000"/>
                            </a:schemeClr>
                          </a:solidFill>
                          <a:effectLst/>
                          <a:latin typeface="+mn-lt"/>
                          <a:ea typeface="Calibri" panose="020F0502020204030204" pitchFamily="34" charset="0"/>
                          <a:cs typeface="Times New Roman" panose="02020603050405020304" pitchFamily="18" charset="0"/>
                        </a:rPr>
                        <a:t>ABS/HMRC-</a:t>
                      </a:r>
                      <a:r>
                        <a:rPr lang="en-GB" sz="1200" kern="0" dirty="0" err="1">
                          <a:solidFill>
                            <a:schemeClr val="bg2">
                              <a:lumMod val="10000"/>
                            </a:schemeClr>
                          </a:solidFill>
                          <a:effectLst/>
                          <a:latin typeface="+mn-lt"/>
                          <a:ea typeface="Calibri" panose="020F0502020204030204" pitchFamily="34" charset="0"/>
                          <a:cs typeface="Times New Roman" panose="02020603050405020304" pitchFamily="18" charset="0"/>
                        </a:rPr>
                        <a:t>TiG</a:t>
                      </a:r>
                      <a:endParaRPr lang="en-GB" sz="1200" kern="100" dirty="0">
                        <a:solidFill>
                          <a:schemeClr val="bg2">
                            <a:lumMod val="10000"/>
                          </a:schemeClr>
                        </a:solidFill>
                        <a:effectLst/>
                        <a:latin typeface="+mn-lt"/>
                        <a:ea typeface="Calibri" panose="020F0502020204030204" pitchFamily="34" charset="0"/>
                        <a:cs typeface="Times New Roman" panose="02020603050405020304" pitchFamily="18" charset="0"/>
                      </a:endParaRPr>
                    </a:p>
                    <a:p>
                      <a:pPr algn="ctr">
                        <a:lnSpc>
                          <a:spcPct val="100000"/>
                        </a:lnSpc>
                        <a:spcAft>
                          <a:spcPts val="800"/>
                        </a:spcAft>
                        <a:buNone/>
                      </a:pPr>
                      <a:r>
                        <a:rPr lang="en-GB" sz="1200" kern="0" dirty="0">
                          <a:solidFill>
                            <a:schemeClr val="bg2">
                              <a:lumMod val="10000"/>
                            </a:schemeClr>
                          </a:solidFill>
                          <a:effectLst/>
                          <a:latin typeface="+mn-lt"/>
                          <a:ea typeface="Calibri" panose="020F0502020204030204" pitchFamily="34" charset="0"/>
                          <a:cs typeface="Times New Roman" panose="02020603050405020304" pitchFamily="18" charset="0"/>
                        </a:rPr>
                        <a:t>(2005-2022)</a:t>
                      </a:r>
                      <a:endParaRPr lang="en-GB" sz="1200" kern="100" dirty="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nchor="ctr">
                    <a:lnL>
                      <a:noFill/>
                    </a:lnL>
                    <a:lnR>
                      <a:noFill/>
                    </a:lnR>
                    <a:lnT w="12700" cap="flat" cmpd="sng" algn="ctr">
                      <a:solidFill>
                        <a:schemeClr val="bg2">
                          <a:lumMod val="1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9103761"/>
                  </a:ext>
                </a:extLst>
              </a:tr>
              <a:tr h="0">
                <a:tc>
                  <a:txBody>
                    <a:bodyPr/>
                    <a:lstStyle/>
                    <a:p>
                      <a:pPr>
                        <a:lnSpc>
                          <a:spcPct val="100000"/>
                        </a:lnSpc>
                        <a:spcAft>
                          <a:spcPts val="800"/>
                        </a:spcAft>
                        <a:buNone/>
                      </a:pPr>
                      <a:r>
                        <a:rPr lang="en-GB" sz="1200" kern="0">
                          <a:solidFill>
                            <a:schemeClr val="bg2">
                              <a:lumMod val="10000"/>
                            </a:schemeClr>
                          </a:solidFill>
                          <a:effectLst/>
                          <a:latin typeface="+mn-lt"/>
                          <a:ea typeface="Calibri" panose="020F0502020204030204" pitchFamily="34" charset="0"/>
                          <a:cs typeface="Times New Roman" panose="02020603050405020304" pitchFamily="18" charset="0"/>
                        </a:rPr>
                        <a:t> </a:t>
                      </a:r>
                      <a:endParaRPr lang="en-GB" sz="1200" kern="10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0000"/>
                        </a:lnSpc>
                        <a:spcAft>
                          <a:spcPts val="800"/>
                        </a:spcAft>
                        <a:buNone/>
                      </a:pPr>
                      <a:r>
                        <a:rPr lang="en-GB" sz="1200" kern="0">
                          <a:solidFill>
                            <a:schemeClr val="bg2">
                              <a:lumMod val="10000"/>
                            </a:schemeClr>
                          </a:solidFill>
                          <a:effectLst/>
                          <a:latin typeface="+mn-lt"/>
                          <a:ea typeface="Calibri" panose="020F0502020204030204" pitchFamily="34" charset="0"/>
                          <a:cs typeface="Times New Roman" panose="02020603050405020304" pitchFamily="18" charset="0"/>
                        </a:rPr>
                        <a:t> </a:t>
                      </a:r>
                      <a:endParaRPr lang="en-GB" sz="1200" kern="10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0000"/>
                        </a:lnSpc>
                        <a:spcAft>
                          <a:spcPts val="800"/>
                        </a:spcAft>
                        <a:buNone/>
                      </a:pPr>
                      <a:r>
                        <a:rPr lang="en-GB" sz="1200" kern="0">
                          <a:solidFill>
                            <a:schemeClr val="bg2">
                              <a:lumMod val="10000"/>
                            </a:schemeClr>
                          </a:solidFill>
                          <a:effectLst/>
                          <a:latin typeface="+mn-lt"/>
                          <a:ea typeface="Calibri" panose="020F0502020204030204" pitchFamily="34" charset="0"/>
                          <a:cs typeface="Times New Roman" panose="02020603050405020304" pitchFamily="18" charset="0"/>
                        </a:rPr>
                        <a:t> </a:t>
                      </a:r>
                      <a:endParaRPr lang="en-GB" sz="1200" kern="10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0000"/>
                        </a:lnSpc>
                        <a:spcAft>
                          <a:spcPts val="800"/>
                        </a:spcAft>
                        <a:buNone/>
                      </a:pPr>
                      <a:endParaRPr lang="en-GB" sz="1200" kern="10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0000"/>
                        </a:lnSpc>
                        <a:spcAft>
                          <a:spcPts val="800"/>
                        </a:spcAft>
                        <a:buNone/>
                      </a:pPr>
                      <a:endParaRPr lang="en-GB" sz="1200" kern="100" dirty="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820654741"/>
                  </a:ext>
                </a:extLst>
              </a:tr>
              <a:tr h="0">
                <a:tc>
                  <a:txBody>
                    <a:bodyPr/>
                    <a:lstStyle/>
                    <a:p>
                      <a:pPr>
                        <a:lnSpc>
                          <a:spcPct val="100000"/>
                        </a:lnSpc>
                        <a:spcAft>
                          <a:spcPts val="800"/>
                        </a:spcAft>
                        <a:buNone/>
                      </a:pPr>
                      <a:r>
                        <a:rPr lang="en-GB" sz="1200" kern="0">
                          <a:solidFill>
                            <a:schemeClr val="bg2">
                              <a:lumMod val="10000"/>
                            </a:schemeClr>
                          </a:solidFill>
                          <a:effectLst/>
                          <a:latin typeface="+mn-lt"/>
                          <a:ea typeface="Calibri" panose="020F0502020204030204" pitchFamily="34" charset="0"/>
                          <a:cs typeface="Times New Roman" panose="02020603050405020304" pitchFamily="18" charset="0"/>
                        </a:rPr>
                        <a:t>Participating in any trade</a:t>
                      </a:r>
                      <a:endParaRPr lang="en-GB" sz="1200" kern="10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noFill/>
                  </a:tcPr>
                </a:tc>
                <a:tc>
                  <a:txBody>
                    <a:bodyPr/>
                    <a:lstStyle/>
                    <a:p>
                      <a:pPr algn="ctr" rtl="0" fontAlgn="ctr"/>
                      <a:r>
                        <a:rPr lang="en-GB" sz="1200" b="0" i="0" u="none" strike="noStrike">
                          <a:solidFill>
                            <a:srgbClr val="141516"/>
                          </a:solidFill>
                          <a:effectLst/>
                          <a:latin typeface="Arial" panose="020B0604020202020204" pitchFamily="34" charset="0"/>
                        </a:rPr>
                        <a:t>0.354*** </a:t>
                      </a:r>
                    </a:p>
                  </a:txBody>
                  <a:tcPr marL="7620" marR="7620" marT="7620" marB="0" anchor="ctr">
                    <a:lnL>
                      <a:noFill/>
                    </a:lnL>
                    <a:lnR>
                      <a:noFill/>
                    </a:lnR>
                    <a:lnT>
                      <a:noFill/>
                    </a:lnT>
                    <a:lnB>
                      <a:noFill/>
                    </a:lnB>
                    <a:noFill/>
                  </a:tcPr>
                </a:tc>
                <a:tc>
                  <a:txBody>
                    <a:bodyPr/>
                    <a:lstStyle/>
                    <a:p>
                      <a:pPr algn="ctr" rtl="0" fontAlgn="ctr"/>
                      <a:r>
                        <a:rPr lang="en-GB" sz="1200" b="0" i="0" u="none" strike="noStrike">
                          <a:solidFill>
                            <a:srgbClr val="141516"/>
                          </a:solidFill>
                          <a:effectLst/>
                          <a:latin typeface="Arial" panose="020B0604020202020204" pitchFamily="34" charset="0"/>
                        </a:rPr>
                        <a:t>0.470*** </a:t>
                      </a:r>
                    </a:p>
                  </a:txBody>
                  <a:tcPr marL="7620" marR="7620" marT="7620" marB="0" anchor="ctr">
                    <a:lnL>
                      <a:noFill/>
                    </a:lnL>
                    <a:lnR>
                      <a:noFill/>
                    </a:lnR>
                    <a:lnT>
                      <a:noFill/>
                    </a:lnT>
                    <a:lnB>
                      <a:noFill/>
                    </a:lnB>
                    <a:noFill/>
                  </a:tcPr>
                </a:tc>
                <a:tc>
                  <a:txBody>
                    <a:bodyPr/>
                    <a:lstStyle/>
                    <a:p>
                      <a:pPr algn="ctr" rtl="0" fontAlgn="ctr"/>
                      <a:r>
                        <a:rPr lang="en-GB" sz="1200" b="0" i="0" u="none" strike="noStrike">
                          <a:solidFill>
                            <a:srgbClr val="141516"/>
                          </a:solidFill>
                          <a:effectLst/>
                          <a:latin typeface="Arial" panose="020B0604020202020204" pitchFamily="34" charset="0"/>
                        </a:rPr>
                        <a:t>0.067***</a:t>
                      </a:r>
                    </a:p>
                  </a:txBody>
                  <a:tcPr marL="7620" marR="7620" marT="7620" marB="0" anchor="ctr">
                    <a:lnL>
                      <a:noFill/>
                    </a:lnL>
                    <a:lnR>
                      <a:noFill/>
                    </a:lnR>
                    <a:lnT>
                      <a:noFill/>
                    </a:lnT>
                    <a:lnB>
                      <a:noFill/>
                    </a:lnB>
                    <a:noFill/>
                  </a:tcPr>
                </a:tc>
                <a:tc>
                  <a:txBody>
                    <a:bodyPr/>
                    <a:lstStyle/>
                    <a:p>
                      <a:pPr algn="ctr" rtl="0" fontAlgn="ctr"/>
                      <a:r>
                        <a:rPr lang="en-GB" sz="1200" b="0" i="0" u="none" strike="noStrike">
                          <a:solidFill>
                            <a:srgbClr val="141516"/>
                          </a:solidFill>
                          <a:effectLst/>
                          <a:latin typeface="Arial" panose="020B0604020202020204" pitchFamily="34" charset="0"/>
                        </a:rPr>
                        <a:t>0.098***</a:t>
                      </a:r>
                    </a:p>
                  </a:txBody>
                  <a:tcPr marL="7620" marR="7620" marT="7620" marB="0" anchor="ctr">
                    <a:lnL>
                      <a:noFill/>
                    </a:lnL>
                    <a:lnR>
                      <a:noFill/>
                    </a:lnR>
                    <a:lnT>
                      <a:noFill/>
                    </a:lnT>
                    <a:lnB>
                      <a:noFill/>
                    </a:lnB>
                    <a:noFill/>
                  </a:tcPr>
                </a:tc>
                <a:extLst>
                  <a:ext uri="{0D108BD9-81ED-4DB2-BD59-A6C34878D82A}">
                    <a16:rowId xmlns:a16="http://schemas.microsoft.com/office/drawing/2014/main" val="4029467149"/>
                  </a:ext>
                </a:extLst>
              </a:tr>
              <a:tr h="0">
                <a:tc>
                  <a:txBody>
                    <a:bodyPr/>
                    <a:lstStyle/>
                    <a:p>
                      <a:pPr>
                        <a:lnSpc>
                          <a:spcPct val="100000"/>
                        </a:lnSpc>
                        <a:spcAft>
                          <a:spcPts val="800"/>
                        </a:spcAft>
                        <a:buNone/>
                      </a:pPr>
                      <a:r>
                        <a:rPr lang="en-GB" sz="1200" kern="0">
                          <a:solidFill>
                            <a:schemeClr val="bg2">
                              <a:lumMod val="10000"/>
                            </a:schemeClr>
                          </a:solidFill>
                          <a:effectLst/>
                          <a:latin typeface="+mn-lt"/>
                          <a:ea typeface="Calibri" panose="020F0502020204030204" pitchFamily="34" charset="0"/>
                          <a:cs typeface="Times New Roman" panose="02020603050405020304" pitchFamily="18" charset="0"/>
                        </a:rPr>
                        <a:t> </a:t>
                      </a:r>
                      <a:endParaRPr lang="en-GB" sz="1200" kern="10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noFill/>
                  </a:tcPr>
                </a:tc>
                <a:tc>
                  <a:txBody>
                    <a:bodyPr/>
                    <a:lstStyle/>
                    <a:p>
                      <a:pPr algn="ctr" rtl="0" fontAlgn="ctr"/>
                      <a:r>
                        <a:rPr lang="en-GB" sz="1200" b="0" i="0" u="none" strike="noStrike">
                          <a:solidFill>
                            <a:srgbClr val="141516"/>
                          </a:solidFill>
                          <a:effectLst/>
                          <a:latin typeface="Arial" panose="020B0604020202020204" pitchFamily="34" charset="0"/>
                        </a:rPr>
                        <a:t>(0.0360) </a:t>
                      </a:r>
                    </a:p>
                  </a:txBody>
                  <a:tcPr marL="7620" marR="7620" marT="7620" marB="0" anchor="ctr">
                    <a:lnL>
                      <a:noFill/>
                    </a:lnL>
                    <a:lnR>
                      <a:noFill/>
                    </a:lnR>
                    <a:lnT>
                      <a:noFill/>
                    </a:lnT>
                    <a:lnB>
                      <a:noFill/>
                    </a:lnB>
                    <a:noFill/>
                  </a:tcPr>
                </a:tc>
                <a:tc>
                  <a:txBody>
                    <a:bodyPr/>
                    <a:lstStyle/>
                    <a:p>
                      <a:pPr algn="ctr" rtl="0" fontAlgn="ctr"/>
                      <a:r>
                        <a:rPr lang="en-GB" sz="1200" b="0" i="0" u="none" strike="noStrike">
                          <a:solidFill>
                            <a:srgbClr val="141516"/>
                          </a:solidFill>
                          <a:effectLst/>
                          <a:latin typeface="Arial" panose="020B0604020202020204" pitchFamily="34" charset="0"/>
                        </a:rPr>
                        <a:t>(0.0411) </a:t>
                      </a:r>
                    </a:p>
                  </a:txBody>
                  <a:tcPr marL="7620" marR="7620" marT="7620" marB="0" anchor="ctr">
                    <a:lnL>
                      <a:noFill/>
                    </a:lnL>
                    <a:lnR>
                      <a:noFill/>
                    </a:lnR>
                    <a:lnT>
                      <a:noFill/>
                    </a:lnT>
                    <a:lnB>
                      <a:noFill/>
                    </a:lnB>
                    <a:noFill/>
                  </a:tcPr>
                </a:tc>
                <a:tc>
                  <a:txBody>
                    <a:bodyPr/>
                    <a:lstStyle/>
                    <a:p>
                      <a:pPr algn="ctr" rtl="0" fontAlgn="ctr"/>
                      <a:r>
                        <a:rPr lang="en-GB" sz="1200" b="0" i="0" u="none" strike="noStrike">
                          <a:solidFill>
                            <a:srgbClr val="141516"/>
                          </a:solidFill>
                          <a:effectLst/>
                          <a:latin typeface="Arial" panose="020B0604020202020204" pitchFamily="34" charset="0"/>
                        </a:rPr>
                        <a:t>(0.0138)</a:t>
                      </a:r>
                    </a:p>
                  </a:txBody>
                  <a:tcPr marL="7620" marR="7620" marT="7620" marB="0" anchor="ctr">
                    <a:lnL>
                      <a:noFill/>
                    </a:lnL>
                    <a:lnR>
                      <a:noFill/>
                    </a:lnR>
                    <a:lnT>
                      <a:noFill/>
                    </a:lnT>
                    <a:lnB>
                      <a:noFill/>
                    </a:lnB>
                    <a:noFill/>
                  </a:tcPr>
                </a:tc>
                <a:tc>
                  <a:txBody>
                    <a:bodyPr/>
                    <a:lstStyle/>
                    <a:p>
                      <a:pPr algn="ctr" rtl="0" fontAlgn="ctr"/>
                      <a:r>
                        <a:rPr lang="en-GB" sz="1200" b="0" i="0" u="none" strike="noStrike">
                          <a:solidFill>
                            <a:srgbClr val="141516"/>
                          </a:solidFill>
                          <a:effectLst/>
                          <a:latin typeface="Arial" panose="020B0604020202020204" pitchFamily="34" charset="0"/>
                        </a:rPr>
                        <a:t>(0.0209)</a:t>
                      </a:r>
                    </a:p>
                  </a:txBody>
                  <a:tcPr marL="7620" marR="7620" marT="7620" marB="0" anchor="ctr">
                    <a:lnL>
                      <a:noFill/>
                    </a:lnL>
                    <a:lnR>
                      <a:noFill/>
                    </a:lnR>
                    <a:lnT>
                      <a:noFill/>
                    </a:lnT>
                    <a:lnB>
                      <a:noFill/>
                    </a:lnB>
                    <a:noFill/>
                  </a:tcPr>
                </a:tc>
                <a:extLst>
                  <a:ext uri="{0D108BD9-81ED-4DB2-BD59-A6C34878D82A}">
                    <a16:rowId xmlns:a16="http://schemas.microsoft.com/office/drawing/2014/main" val="3657797782"/>
                  </a:ext>
                </a:extLst>
              </a:tr>
              <a:tr h="0">
                <a:tc>
                  <a:txBody>
                    <a:bodyPr/>
                    <a:lstStyle/>
                    <a:p>
                      <a:pPr>
                        <a:lnSpc>
                          <a:spcPct val="100000"/>
                        </a:lnSpc>
                        <a:spcAft>
                          <a:spcPts val="800"/>
                        </a:spcAft>
                        <a:buNone/>
                      </a:pPr>
                      <a:r>
                        <a:rPr lang="en-GB" sz="1200" kern="0">
                          <a:solidFill>
                            <a:schemeClr val="bg2">
                              <a:lumMod val="10000"/>
                            </a:schemeClr>
                          </a:solidFill>
                          <a:effectLst/>
                          <a:latin typeface="+mn-lt"/>
                          <a:ea typeface="Calibri" panose="020F0502020204030204" pitchFamily="34" charset="0"/>
                          <a:cs typeface="Times New Roman" panose="02020603050405020304" pitchFamily="18" charset="0"/>
                        </a:rPr>
                        <a:t> </a:t>
                      </a:r>
                      <a:endParaRPr lang="en-GB" sz="1200" kern="10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noFill/>
                  </a:tcPr>
                </a:tc>
                <a:tc>
                  <a:txBody>
                    <a:bodyPr/>
                    <a:lstStyle/>
                    <a:p>
                      <a:pPr algn="ctr">
                        <a:lnSpc>
                          <a:spcPct val="100000"/>
                        </a:lnSpc>
                        <a:spcAft>
                          <a:spcPts val="800"/>
                        </a:spcAft>
                        <a:buNone/>
                      </a:pPr>
                      <a:r>
                        <a:rPr lang="en-GB" sz="1200" kern="0">
                          <a:solidFill>
                            <a:schemeClr val="bg2">
                              <a:lumMod val="10000"/>
                            </a:schemeClr>
                          </a:solidFill>
                          <a:effectLst/>
                          <a:latin typeface="+mn-lt"/>
                          <a:ea typeface="Calibri" panose="020F0502020204030204" pitchFamily="34" charset="0"/>
                          <a:cs typeface="Times New Roman" panose="02020603050405020304" pitchFamily="18" charset="0"/>
                        </a:rPr>
                        <a:t> </a:t>
                      </a:r>
                      <a:endParaRPr lang="en-GB" sz="1200" kern="10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noFill/>
                  </a:tcPr>
                </a:tc>
                <a:tc>
                  <a:txBody>
                    <a:bodyPr/>
                    <a:lstStyle/>
                    <a:p>
                      <a:pPr algn="ctr">
                        <a:lnSpc>
                          <a:spcPct val="100000"/>
                        </a:lnSpc>
                        <a:spcAft>
                          <a:spcPts val="800"/>
                        </a:spcAft>
                        <a:buNone/>
                      </a:pPr>
                      <a:r>
                        <a:rPr lang="en-GB" sz="1200" kern="0">
                          <a:solidFill>
                            <a:schemeClr val="bg2">
                              <a:lumMod val="10000"/>
                            </a:schemeClr>
                          </a:solidFill>
                          <a:effectLst/>
                          <a:latin typeface="+mn-lt"/>
                          <a:ea typeface="Calibri" panose="020F0502020204030204" pitchFamily="34" charset="0"/>
                          <a:cs typeface="Times New Roman" panose="02020603050405020304" pitchFamily="18" charset="0"/>
                        </a:rPr>
                        <a:t> </a:t>
                      </a:r>
                      <a:endParaRPr lang="en-GB" sz="1200" kern="10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noFill/>
                  </a:tcPr>
                </a:tc>
                <a:tc>
                  <a:txBody>
                    <a:bodyPr/>
                    <a:lstStyle/>
                    <a:p>
                      <a:pPr algn="ctr">
                        <a:lnSpc>
                          <a:spcPct val="100000"/>
                        </a:lnSpc>
                        <a:spcAft>
                          <a:spcPts val="800"/>
                        </a:spcAft>
                        <a:buNone/>
                      </a:pPr>
                      <a:endParaRPr lang="en-GB" sz="1200" kern="10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noFill/>
                  </a:tcPr>
                </a:tc>
                <a:tc>
                  <a:txBody>
                    <a:bodyPr/>
                    <a:lstStyle/>
                    <a:p>
                      <a:pPr algn="ctr">
                        <a:lnSpc>
                          <a:spcPct val="100000"/>
                        </a:lnSpc>
                        <a:spcAft>
                          <a:spcPts val="800"/>
                        </a:spcAft>
                        <a:buNone/>
                      </a:pPr>
                      <a:endParaRPr lang="en-GB" sz="1200" kern="10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noFill/>
                  </a:tcPr>
                </a:tc>
                <a:extLst>
                  <a:ext uri="{0D108BD9-81ED-4DB2-BD59-A6C34878D82A}">
                    <a16:rowId xmlns:a16="http://schemas.microsoft.com/office/drawing/2014/main" val="3166537635"/>
                  </a:ext>
                </a:extLst>
              </a:tr>
              <a:tr h="0">
                <a:tc>
                  <a:txBody>
                    <a:bodyPr/>
                    <a:lstStyle/>
                    <a:p>
                      <a:pPr>
                        <a:lnSpc>
                          <a:spcPct val="100000"/>
                        </a:lnSpc>
                        <a:spcAft>
                          <a:spcPts val="800"/>
                        </a:spcAft>
                        <a:buNone/>
                      </a:pPr>
                      <a:r>
                        <a:rPr lang="en-GB" sz="1200" kern="0">
                          <a:solidFill>
                            <a:schemeClr val="bg2">
                              <a:lumMod val="10000"/>
                            </a:schemeClr>
                          </a:solidFill>
                          <a:effectLst/>
                          <a:latin typeface="+mn-lt"/>
                          <a:ea typeface="Calibri" panose="020F0502020204030204" pitchFamily="34" charset="0"/>
                          <a:cs typeface="Times New Roman" panose="02020603050405020304" pitchFamily="18" charset="0"/>
                        </a:rPr>
                        <a:t>Observations</a:t>
                      </a:r>
                      <a:endParaRPr lang="en-GB" sz="1200" kern="10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noFill/>
                  </a:tcPr>
                </a:tc>
                <a:tc>
                  <a:txBody>
                    <a:bodyPr/>
                    <a:lstStyle/>
                    <a:p>
                      <a:pPr algn="ctr">
                        <a:lnSpc>
                          <a:spcPct val="100000"/>
                        </a:lnSpc>
                        <a:spcAft>
                          <a:spcPts val="800"/>
                        </a:spcAft>
                        <a:buNone/>
                      </a:pPr>
                      <a:r>
                        <a:rPr lang="en-GB" sz="1200" kern="0">
                          <a:solidFill>
                            <a:schemeClr val="bg2">
                              <a:lumMod val="10000"/>
                            </a:schemeClr>
                          </a:solidFill>
                          <a:effectLst/>
                          <a:latin typeface="+mn-lt"/>
                          <a:ea typeface="Calibri" panose="020F0502020204030204" pitchFamily="34" charset="0"/>
                          <a:cs typeface="Times New Roman" panose="02020603050405020304" pitchFamily="18" charset="0"/>
                        </a:rPr>
                        <a:t>385,593</a:t>
                      </a:r>
                      <a:endParaRPr lang="en-GB" sz="1200" kern="10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noFill/>
                  </a:tcPr>
                </a:tc>
                <a:tc>
                  <a:txBody>
                    <a:bodyPr/>
                    <a:lstStyle/>
                    <a:p>
                      <a:pPr algn="ctr">
                        <a:lnSpc>
                          <a:spcPct val="100000"/>
                        </a:lnSpc>
                        <a:spcAft>
                          <a:spcPts val="800"/>
                        </a:spcAft>
                        <a:buNone/>
                      </a:pPr>
                      <a:r>
                        <a:rPr lang="en-GB" sz="1200" kern="0">
                          <a:solidFill>
                            <a:schemeClr val="bg2">
                              <a:lumMod val="10000"/>
                            </a:schemeClr>
                          </a:solidFill>
                          <a:effectLst/>
                          <a:latin typeface="+mn-lt"/>
                          <a:ea typeface="Calibri" panose="020F0502020204030204" pitchFamily="34" charset="0"/>
                          <a:cs typeface="Times New Roman" panose="02020603050405020304" pitchFamily="18" charset="0"/>
                        </a:rPr>
                        <a:t>662,863</a:t>
                      </a:r>
                      <a:endParaRPr lang="en-GB" sz="1200" kern="10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noFill/>
                  </a:tcPr>
                </a:tc>
                <a:tc>
                  <a:txBody>
                    <a:bodyPr/>
                    <a:lstStyle/>
                    <a:p>
                      <a:pPr algn="ctr">
                        <a:lnSpc>
                          <a:spcPct val="100000"/>
                        </a:lnSpc>
                        <a:spcAft>
                          <a:spcPts val="600"/>
                        </a:spcAft>
                        <a:buNone/>
                      </a:pPr>
                      <a:r>
                        <a:rPr lang="en-US" sz="1200">
                          <a:solidFill>
                            <a:schemeClr val="bg2">
                              <a:lumMod val="10000"/>
                            </a:schemeClr>
                          </a:solidFill>
                          <a:effectLst/>
                          <a:latin typeface="Arial" panose="020B0604020202020204" pitchFamily="34" charset="0"/>
                          <a:ea typeface="Arial" panose="020B0604020202020204" pitchFamily="34" charset="0"/>
                          <a:cs typeface="Arial" panose="020B0604020202020204" pitchFamily="34" charset="0"/>
                        </a:rPr>
                        <a:t>216,868</a:t>
                      </a:r>
                      <a:endParaRPr lang="en-GB" sz="1400">
                        <a:solidFill>
                          <a:schemeClr val="bg2">
                            <a:lumMod val="10000"/>
                          </a:schemeClr>
                        </a:solidFill>
                        <a:effectLst/>
                        <a:latin typeface="Arial" panose="020B0604020202020204" pitchFamily="34" charset="0"/>
                        <a:ea typeface="Arial" panose="020B0604020202020204" pitchFamily="34" charset="0"/>
                        <a:cs typeface="Arial" panose="020B0604020202020204" pitchFamily="34" charset="0"/>
                      </a:endParaRPr>
                    </a:p>
                  </a:txBody>
                  <a:tcPr marL="47625" marR="47625" marT="0" marB="0">
                    <a:lnL>
                      <a:noFill/>
                    </a:lnL>
                    <a:lnR>
                      <a:noFill/>
                    </a:lnR>
                    <a:lnT>
                      <a:noFill/>
                    </a:lnT>
                    <a:lnB>
                      <a:noFill/>
                    </a:lnB>
                    <a:noFill/>
                  </a:tcPr>
                </a:tc>
                <a:tc>
                  <a:txBody>
                    <a:bodyPr/>
                    <a:lstStyle/>
                    <a:p>
                      <a:pPr algn="ctr">
                        <a:lnSpc>
                          <a:spcPct val="100000"/>
                        </a:lnSpc>
                        <a:spcAft>
                          <a:spcPts val="600"/>
                        </a:spcAft>
                        <a:buNone/>
                      </a:pPr>
                      <a:r>
                        <a:rPr lang="en-US" sz="1200">
                          <a:solidFill>
                            <a:schemeClr val="bg2">
                              <a:lumMod val="10000"/>
                            </a:schemeClr>
                          </a:solidFill>
                          <a:effectLst/>
                          <a:latin typeface="Arial" panose="020B0604020202020204" pitchFamily="34" charset="0"/>
                          <a:ea typeface="Arial" panose="020B0604020202020204" pitchFamily="34" charset="0"/>
                          <a:cs typeface="Arial" panose="020B0604020202020204" pitchFamily="34" charset="0"/>
                        </a:rPr>
                        <a:t>369,911</a:t>
                      </a:r>
                      <a:endParaRPr lang="en-GB" sz="1400">
                        <a:solidFill>
                          <a:schemeClr val="bg2">
                            <a:lumMod val="10000"/>
                          </a:schemeClr>
                        </a:solidFill>
                        <a:effectLst/>
                        <a:latin typeface="Arial" panose="020B0604020202020204" pitchFamily="34" charset="0"/>
                        <a:ea typeface="Arial" panose="020B0604020202020204" pitchFamily="34" charset="0"/>
                        <a:cs typeface="Arial" panose="020B0604020202020204" pitchFamily="34" charset="0"/>
                      </a:endParaRPr>
                    </a:p>
                  </a:txBody>
                  <a:tcPr marL="47625" marR="47625" marT="0" marB="0">
                    <a:lnL>
                      <a:noFill/>
                    </a:lnL>
                    <a:lnR>
                      <a:noFill/>
                    </a:lnR>
                    <a:lnT>
                      <a:noFill/>
                    </a:lnT>
                    <a:lnB>
                      <a:noFill/>
                    </a:lnB>
                    <a:noFill/>
                  </a:tcPr>
                </a:tc>
                <a:extLst>
                  <a:ext uri="{0D108BD9-81ED-4DB2-BD59-A6C34878D82A}">
                    <a16:rowId xmlns:a16="http://schemas.microsoft.com/office/drawing/2014/main" val="3911278136"/>
                  </a:ext>
                </a:extLst>
              </a:tr>
              <a:tr h="0">
                <a:tc>
                  <a:txBody>
                    <a:bodyPr/>
                    <a:lstStyle/>
                    <a:p>
                      <a:pPr>
                        <a:lnSpc>
                          <a:spcPct val="100000"/>
                        </a:lnSpc>
                        <a:spcAft>
                          <a:spcPts val="800"/>
                        </a:spcAft>
                        <a:buNone/>
                      </a:pPr>
                      <a:r>
                        <a:rPr lang="en-GB" sz="1200" kern="0">
                          <a:solidFill>
                            <a:schemeClr val="bg2">
                              <a:lumMod val="10000"/>
                            </a:schemeClr>
                          </a:solidFill>
                          <a:effectLst/>
                          <a:latin typeface="+mn-lt"/>
                          <a:ea typeface="Calibri" panose="020F0502020204030204" pitchFamily="34" charset="0"/>
                          <a:cs typeface="Times New Roman" panose="02020603050405020304" pitchFamily="18" charset="0"/>
                        </a:rPr>
                        <a:t>R-squared</a:t>
                      </a:r>
                      <a:endParaRPr lang="en-GB" sz="1200" kern="10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noFill/>
                  </a:tcPr>
                </a:tc>
                <a:tc>
                  <a:txBody>
                    <a:bodyPr/>
                    <a:lstStyle/>
                    <a:p>
                      <a:pPr algn="ctr">
                        <a:lnSpc>
                          <a:spcPct val="100000"/>
                        </a:lnSpc>
                        <a:spcAft>
                          <a:spcPts val="800"/>
                        </a:spcAft>
                        <a:buNone/>
                      </a:pPr>
                      <a:r>
                        <a:rPr lang="en-GB" sz="1200" kern="0">
                          <a:solidFill>
                            <a:schemeClr val="bg2">
                              <a:lumMod val="10000"/>
                            </a:schemeClr>
                          </a:solidFill>
                          <a:effectLst/>
                          <a:latin typeface="+mn-lt"/>
                          <a:ea typeface="Calibri" panose="020F0502020204030204" pitchFamily="34" charset="0"/>
                          <a:cs typeface="Times New Roman" panose="02020603050405020304" pitchFamily="18" charset="0"/>
                        </a:rPr>
                        <a:t>0.138</a:t>
                      </a:r>
                      <a:endParaRPr lang="en-GB" sz="1200" kern="10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noFill/>
                  </a:tcPr>
                </a:tc>
                <a:tc>
                  <a:txBody>
                    <a:bodyPr/>
                    <a:lstStyle/>
                    <a:p>
                      <a:pPr algn="ctr">
                        <a:lnSpc>
                          <a:spcPct val="100000"/>
                        </a:lnSpc>
                        <a:spcAft>
                          <a:spcPts val="800"/>
                        </a:spcAft>
                        <a:buNone/>
                      </a:pPr>
                      <a:r>
                        <a:rPr lang="en-GB" sz="1200" kern="0">
                          <a:solidFill>
                            <a:schemeClr val="bg2">
                              <a:lumMod val="10000"/>
                            </a:schemeClr>
                          </a:solidFill>
                          <a:effectLst/>
                          <a:latin typeface="+mn-lt"/>
                          <a:ea typeface="Calibri" panose="020F0502020204030204" pitchFamily="34" charset="0"/>
                          <a:cs typeface="Times New Roman" panose="02020603050405020304" pitchFamily="18" charset="0"/>
                        </a:rPr>
                        <a:t>0.129</a:t>
                      </a:r>
                      <a:endParaRPr lang="en-GB" sz="1200" kern="10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noFill/>
                  </a:tcPr>
                </a:tc>
                <a:tc>
                  <a:txBody>
                    <a:bodyPr/>
                    <a:lstStyle/>
                    <a:p>
                      <a:pPr algn="ctr">
                        <a:lnSpc>
                          <a:spcPct val="100000"/>
                        </a:lnSpc>
                        <a:spcAft>
                          <a:spcPts val="600"/>
                        </a:spcAft>
                        <a:buNone/>
                      </a:pPr>
                      <a:r>
                        <a:rPr lang="en-US" sz="1200">
                          <a:solidFill>
                            <a:schemeClr val="bg2">
                              <a:lumMod val="10000"/>
                            </a:schemeClr>
                          </a:solidFill>
                          <a:effectLst/>
                          <a:latin typeface="Arial" panose="020B0604020202020204" pitchFamily="34" charset="0"/>
                          <a:ea typeface="Arial" panose="020B0604020202020204" pitchFamily="34" charset="0"/>
                          <a:cs typeface="Arial" panose="020B0604020202020204" pitchFamily="34" charset="0"/>
                        </a:rPr>
                        <a:t>0.856</a:t>
                      </a:r>
                      <a:endParaRPr lang="en-GB" sz="1400">
                        <a:solidFill>
                          <a:schemeClr val="bg2">
                            <a:lumMod val="10000"/>
                          </a:schemeClr>
                        </a:solidFill>
                        <a:effectLst/>
                        <a:latin typeface="Arial" panose="020B0604020202020204" pitchFamily="34" charset="0"/>
                        <a:ea typeface="Arial" panose="020B0604020202020204" pitchFamily="34" charset="0"/>
                        <a:cs typeface="Arial" panose="020B0604020202020204" pitchFamily="34" charset="0"/>
                      </a:endParaRPr>
                    </a:p>
                  </a:txBody>
                  <a:tcPr marL="47625" marR="47625" marT="0" marB="0">
                    <a:lnL>
                      <a:noFill/>
                    </a:lnL>
                    <a:lnR>
                      <a:noFill/>
                    </a:lnR>
                    <a:lnT>
                      <a:noFill/>
                    </a:lnT>
                    <a:lnB>
                      <a:noFill/>
                    </a:lnB>
                    <a:noFill/>
                  </a:tcPr>
                </a:tc>
                <a:tc>
                  <a:txBody>
                    <a:bodyPr/>
                    <a:lstStyle/>
                    <a:p>
                      <a:pPr algn="ctr">
                        <a:lnSpc>
                          <a:spcPct val="100000"/>
                        </a:lnSpc>
                        <a:spcAft>
                          <a:spcPts val="600"/>
                        </a:spcAft>
                        <a:buNone/>
                      </a:pPr>
                      <a:r>
                        <a:rPr lang="en-US" sz="1200">
                          <a:solidFill>
                            <a:schemeClr val="bg2">
                              <a:lumMod val="10000"/>
                            </a:schemeClr>
                          </a:solidFill>
                          <a:effectLst/>
                          <a:latin typeface="Arial" panose="020B0604020202020204" pitchFamily="34" charset="0"/>
                          <a:ea typeface="Arial" panose="020B0604020202020204" pitchFamily="34" charset="0"/>
                          <a:cs typeface="Arial" panose="020B0604020202020204" pitchFamily="34" charset="0"/>
                        </a:rPr>
                        <a:t>0.836</a:t>
                      </a:r>
                      <a:endParaRPr lang="en-GB" sz="1400">
                        <a:solidFill>
                          <a:schemeClr val="bg2">
                            <a:lumMod val="10000"/>
                          </a:schemeClr>
                        </a:solidFill>
                        <a:effectLst/>
                        <a:latin typeface="Arial" panose="020B0604020202020204" pitchFamily="34" charset="0"/>
                        <a:ea typeface="Arial" panose="020B0604020202020204" pitchFamily="34" charset="0"/>
                        <a:cs typeface="Arial" panose="020B0604020202020204" pitchFamily="34" charset="0"/>
                      </a:endParaRPr>
                    </a:p>
                  </a:txBody>
                  <a:tcPr marL="47625" marR="47625" marT="0" marB="0">
                    <a:lnL>
                      <a:noFill/>
                    </a:lnL>
                    <a:lnR>
                      <a:noFill/>
                    </a:lnR>
                    <a:lnT>
                      <a:noFill/>
                    </a:lnT>
                    <a:lnB>
                      <a:noFill/>
                    </a:lnB>
                    <a:noFill/>
                  </a:tcPr>
                </a:tc>
                <a:extLst>
                  <a:ext uri="{0D108BD9-81ED-4DB2-BD59-A6C34878D82A}">
                    <a16:rowId xmlns:a16="http://schemas.microsoft.com/office/drawing/2014/main" val="322493311"/>
                  </a:ext>
                </a:extLst>
              </a:tr>
              <a:tr h="0">
                <a:tc>
                  <a:txBody>
                    <a:bodyPr/>
                    <a:lstStyle/>
                    <a:p>
                      <a:pPr>
                        <a:lnSpc>
                          <a:spcPct val="100000"/>
                        </a:lnSpc>
                        <a:spcAft>
                          <a:spcPts val="800"/>
                        </a:spcAft>
                        <a:buNone/>
                      </a:pPr>
                      <a:r>
                        <a:rPr lang="en-GB" sz="1200" kern="0">
                          <a:solidFill>
                            <a:schemeClr val="bg2">
                              <a:lumMod val="10000"/>
                            </a:schemeClr>
                          </a:solidFill>
                          <a:effectLst/>
                          <a:latin typeface="+mn-lt"/>
                          <a:ea typeface="Calibri" panose="020F0502020204030204" pitchFamily="34" charset="0"/>
                          <a:cs typeface="Times New Roman" panose="02020603050405020304" pitchFamily="18" charset="0"/>
                        </a:rPr>
                        <a:t>Region FE</a:t>
                      </a:r>
                      <a:endParaRPr lang="en-GB" sz="1200" kern="10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noFill/>
                  </a:tcPr>
                </a:tc>
                <a:tc>
                  <a:txBody>
                    <a:bodyPr/>
                    <a:lstStyle/>
                    <a:p>
                      <a:pPr algn="ctr">
                        <a:lnSpc>
                          <a:spcPct val="100000"/>
                        </a:lnSpc>
                        <a:spcAft>
                          <a:spcPts val="800"/>
                        </a:spcAft>
                        <a:buNone/>
                      </a:pPr>
                      <a:r>
                        <a:rPr lang="en-GB" sz="1200" kern="0">
                          <a:solidFill>
                            <a:schemeClr val="bg2">
                              <a:lumMod val="10000"/>
                            </a:schemeClr>
                          </a:solidFill>
                          <a:effectLst/>
                          <a:latin typeface="+mn-lt"/>
                          <a:ea typeface="Calibri" panose="020F0502020204030204" pitchFamily="34" charset="0"/>
                          <a:cs typeface="Times New Roman" panose="02020603050405020304" pitchFamily="18" charset="0"/>
                        </a:rPr>
                        <a:t>Yes</a:t>
                      </a:r>
                      <a:endParaRPr lang="en-GB" sz="1200" kern="10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noFill/>
                  </a:tcPr>
                </a:tc>
                <a:tc>
                  <a:txBody>
                    <a:bodyPr/>
                    <a:lstStyle/>
                    <a:p>
                      <a:pPr algn="ctr">
                        <a:lnSpc>
                          <a:spcPct val="100000"/>
                        </a:lnSpc>
                        <a:spcAft>
                          <a:spcPts val="800"/>
                        </a:spcAft>
                        <a:buNone/>
                      </a:pPr>
                      <a:r>
                        <a:rPr lang="en-GB" sz="1200" kern="0">
                          <a:solidFill>
                            <a:schemeClr val="bg2">
                              <a:lumMod val="10000"/>
                            </a:schemeClr>
                          </a:solidFill>
                          <a:effectLst/>
                          <a:latin typeface="+mn-lt"/>
                          <a:ea typeface="Calibri" panose="020F0502020204030204" pitchFamily="34" charset="0"/>
                          <a:cs typeface="Times New Roman" panose="02020603050405020304" pitchFamily="18" charset="0"/>
                        </a:rPr>
                        <a:t>Yes</a:t>
                      </a:r>
                      <a:endParaRPr lang="en-GB" sz="1200" kern="10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noFill/>
                  </a:tcPr>
                </a:tc>
                <a:tc>
                  <a:txBody>
                    <a:bodyPr/>
                    <a:lstStyle/>
                    <a:p>
                      <a:pPr algn="ctr">
                        <a:lnSpc>
                          <a:spcPct val="100000"/>
                        </a:lnSpc>
                        <a:spcAft>
                          <a:spcPts val="800"/>
                        </a:spcAft>
                        <a:buNone/>
                      </a:pPr>
                      <a:r>
                        <a:rPr lang="en-GB" sz="1200" kern="0">
                          <a:solidFill>
                            <a:schemeClr val="bg2">
                              <a:lumMod val="10000"/>
                            </a:schemeClr>
                          </a:solidFill>
                          <a:effectLst/>
                          <a:latin typeface="+mn-lt"/>
                          <a:ea typeface="Calibri" panose="020F0502020204030204" pitchFamily="34" charset="0"/>
                          <a:cs typeface="Times New Roman" panose="02020603050405020304" pitchFamily="18" charset="0"/>
                        </a:rPr>
                        <a:t>Yes</a:t>
                      </a:r>
                      <a:endParaRPr lang="en-GB" sz="1200" kern="10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noFill/>
                  </a:tcPr>
                </a:tc>
                <a:tc>
                  <a:txBody>
                    <a:bodyPr/>
                    <a:lstStyle/>
                    <a:p>
                      <a:pPr algn="ctr">
                        <a:lnSpc>
                          <a:spcPct val="100000"/>
                        </a:lnSpc>
                        <a:spcAft>
                          <a:spcPts val="800"/>
                        </a:spcAft>
                        <a:buNone/>
                      </a:pPr>
                      <a:r>
                        <a:rPr lang="en-GB" sz="1200" kern="0">
                          <a:solidFill>
                            <a:schemeClr val="bg2">
                              <a:lumMod val="10000"/>
                            </a:schemeClr>
                          </a:solidFill>
                          <a:effectLst/>
                          <a:latin typeface="+mn-lt"/>
                          <a:ea typeface="Calibri" panose="020F0502020204030204" pitchFamily="34" charset="0"/>
                          <a:cs typeface="Times New Roman" panose="02020603050405020304" pitchFamily="18" charset="0"/>
                        </a:rPr>
                        <a:t>Yes</a:t>
                      </a:r>
                      <a:endParaRPr lang="en-GB" sz="1200" kern="10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noFill/>
                  </a:tcPr>
                </a:tc>
                <a:extLst>
                  <a:ext uri="{0D108BD9-81ED-4DB2-BD59-A6C34878D82A}">
                    <a16:rowId xmlns:a16="http://schemas.microsoft.com/office/drawing/2014/main" val="3328483576"/>
                  </a:ext>
                </a:extLst>
              </a:tr>
              <a:tr h="0">
                <a:tc>
                  <a:txBody>
                    <a:bodyPr/>
                    <a:lstStyle/>
                    <a:p>
                      <a:pPr>
                        <a:lnSpc>
                          <a:spcPct val="100000"/>
                        </a:lnSpc>
                        <a:spcAft>
                          <a:spcPts val="800"/>
                        </a:spcAft>
                        <a:buNone/>
                      </a:pPr>
                      <a:r>
                        <a:rPr lang="en-GB" sz="1200" kern="0">
                          <a:solidFill>
                            <a:schemeClr val="bg2">
                              <a:lumMod val="10000"/>
                            </a:schemeClr>
                          </a:solidFill>
                          <a:effectLst/>
                          <a:latin typeface="+mn-lt"/>
                          <a:ea typeface="Calibri" panose="020F0502020204030204" pitchFamily="34" charset="0"/>
                          <a:cs typeface="Times New Roman" panose="02020603050405020304" pitchFamily="18" charset="0"/>
                        </a:rPr>
                        <a:t>Ind x Year FE</a:t>
                      </a:r>
                      <a:endParaRPr lang="en-GB" sz="1200" kern="10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noFill/>
                  </a:tcPr>
                </a:tc>
                <a:tc>
                  <a:txBody>
                    <a:bodyPr/>
                    <a:lstStyle/>
                    <a:p>
                      <a:pPr algn="ctr">
                        <a:lnSpc>
                          <a:spcPct val="100000"/>
                        </a:lnSpc>
                        <a:spcAft>
                          <a:spcPts val="800"/>
                        </a:spcAft>
                        <a:buNone/>
                      </a:pPr>
                      <a:r>
                        <a:rPr lang="en-GB" sz="1200" kern="0">
                          <a:solidFill>
                            <a:schemeClr val="bg2">
                              <a:lumMod val="10000"/>
                            </a:schemeClr>
                          </a:solidFill>
                          <a:effectLst/>
                          <a:latin typeface="+mn-lt"/>
                          <a:ea typeface="Calibri" panose="020F0502020204030204" pitchFamily="34" charset="0"/>
                          <a:cs typeface="Times New Roman" panose="02020603050405020304" pitchFamily="18" charset="0"/>
                        </a:rPr>
                        <a:t>Yes</a:t>
                      </a:r>
                      <a:endParaRPr lang="en-GB" sz="1200" kern="10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noFill/>
                  </a:tcPr>
                </a:tc>
                <a:tc>
                  <a:txBody>
                    <a:bodyPr/>
                    <a:lstStyle/>
                    <a:p>
                      <a:pPr algn="ctr">
                        <a:lnSpc>
                          <a:spcPct val="100000"/>
                        </a:lnSpc>
                        <a:spcAft>
                          <a:spcPts val="800"/>
                        </a:spcAft>
                        <a:buNone/>
                      </a:pPr>
                      <a:r>
                        <a:rPr lang="en-GB" sz="1200" kern="0">
                          <a:solidFill>
                            <a:schemeClr val="bg2">
                              <a:lumMod val="10000"/>
                            </a:schemeClr>
                          </a:solidFill>
                          <a:effectLst/>
                          <a:latin typeface="+mn-lt"/>
                          <a:ea typeface="Calibri" panose="020F0502020204030204" pitchFamily="34" charset="0"/>
                          <a:cs typeface="Times New Roman" panose="02020603050405020304" pitchFamily="18" charset="0"/>
                        </a:rPr>
                        <a:t>Yes</a:t>
                      </a:r>
                      <a:endParaRPr lang="en-GB" sz="1200" kern="10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noFill/>
                  </a:tcPr>
                </a:tc>
                <a:tc>
                  <a:txBody>
                    <a:bodyPr/>
                    <a:lstStyle/>
                    <a:p>
                      <a:pPr algn="ctr">
                        <a:lnSpc>
                          <a:spcPct val="100000"/>
                        </a:lnSpc>
                        <a:spcAft>
                          <a:spcPts val="800"/>
                        </a:spcAft>
                        <a:buNone/>
                      </a:pPr>
                      <a:r>
                        <a:rPr lang="en-GB" sz="1200" kern="0">
                          <a:solidFill>
                            <a:schemeClr val="bg2">
                              <a:lumMod val="10000"/>
                            </a:schemeClr>
                          </a:solidFill>
                          <a:effectLst/>
                          <a:latin typeface="+mn-lt"/>
                          <a:ea typeface="Calibri" panose="020F0502020204030204" pitchFamily="34" charset="0"/>
                          <a:cs typeface="Times New Roman" panose="02020603050405020304" pitchFamily="18" charset="0"/>
                        </a:rPr>
                        <a:t>Yes</a:t>
                      </a:r>
                      <a:endParaRPr lang="en-GB" sz="1200" kern="10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noFill/>
                  </a:tcPr>
                </a:tc>
                <a:tc>
                  <a:txBody>
                    <a:bodyPr/>
                    <a:lstStyle/>
                    <a:p>
                      <a:pPr algn="ctr">
                        <a:lnSpc>
                          <a:spcPct val="100000"/>
                        </a:lnSpc>
                        <a:spcAft>
                          <a:spcPts val="800"/>
                        </a:spcAft>
                        <a:buNone/>
                      </a:pPr>
                      <a:r>
                        <a:rPr lang="en-GB" sz="1200" kern="0">
                          <a:solidFill>
                            <a:schemeClr val="bg2">
                              <a:lumMod val="10000"/>
                            </a:schemeClr>
                          </a:solidFill>
                          <a:effectLst/>
                          <a:latin typeface="+mn-lt"/>
                          <a:ea typeface="Calibri" panose="020F0502020204030204" pitchFamily="34" charset="0"/>
                          <a:cs typeface="Times New Roman" panose="02020603050405020304" pitchFamily="18" charset="0"/>
                        </a:rPr>
                        <a:t>Yes</a:t>
                      </a:r>
                      <a:endParaRPr lang="en-GB" sz="1200" kern="10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noFill/>
                  </a:tcPr>
                </a:tc>
                <a:extLst>
                  <a:ext uri="{0D108BD9-81ED-4DB2-BD59-A6C34878D82A}">
                    <a16:rowId xmlns:a16="http://schemas.microsoft.com/office/drawing/2014/main" val="3767349539"/>
                  </a:ext>
                </a:extLst>
              </a:tr>
              <a:tr h="0">
                <a:tc>
                  <a:txBody>
                    <a:bodyPr/>
                    <a:lstStyle/>
                    <a:p>
                      <a:pPr>
                        <a:lnSpc>
                          <a:spcPct val="100000"/>
                        </a:lnSpc>
                        <a:spcAft>
                          <a:spcPts val="800"/>
                        </a:spcAft>
                        <a:buNone/>
                      </a:pPr>
                      <a:r>
                        <a:rPr lang="en-GB" sz="1200" kern="0">
                          <a:solidFill>
                            <a:schemeClr val="bg2">
                              <a:lumMod val="10000"/>
                            </a:schemeClr>
                          </a:solidFill>
                          <a:effectLst/>
                          <a:latin typeface="+mn-lt"/>
                          <a:ea typeface="Calibri" panose="020F0502020204030204" pitchFamily="34" charset="0"/>
                          <a:cs typeface="Times New Roman" panose="02020603050405020304" pitchFamily="18" charset="0"/>
                        </a:rPr>
                        <a:t>Firm FE</a:t>
                      </a:r>
                      <a:endParaRPr lang="en-GB" sz="1200" kern="10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buNone/>
                      </a:pPr>
                      <a:r>
                        <a:rPr lang="en-GB" sz="1200" kern="0">
                          <a:solidFill>
                            <a:schemeClr val="bg2">
                              <a:lumMod val="10000"/>
                            </a:schemeClr>
                          </a:solidFill>
                          <a:effectLst/>
                          <a:latin typeface="+mn-lt"/>
                          <a:ea typeface="Calibri" panose="020F0502020204030204" pitchFamily="34" charset="0"/>
                          <a:cs typeface="Times New Roman" panose="02020603050405020304" pitchFamily="18" charset="0"/>
                        </a:rPr>
                        <a:t>No</a:t>
                      </a:r>
                      <a:endParaRPr lang="en-GB" sz="1200" kern="10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buNone/>
                      </a:pPr>
                      <a:r>
                        <a:rPr lang="en-GB" sz="1200" kern="0">
                          <a:solidFill>
                            <a:schemeClr val="bg2">
                              <a:lumMod val="10000"/>
                            </a:schemeClr>
                          </a:solidFill>
                          <a:effectLst/>
                          <a:latin typeface="+mn-lt"/>
                          <a:ea typeface="Calibri" panose="020F0502020204030204" pitchFamily="34" charset="0"/>
                          <a:cs typeface="Times New Roman" panose="02020603050405020304" pitchFamily="18" charset="0"/>
                        </a:rPr>
                        <a:t>No</a:t>
                      </a:r>
                      <a:endParaRPr lang="en-GB" sz="1200" kern="10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buNone/>
                      </a:pPr>
                      <a:r>
                        <a:rPr lang="en-GB" sz="1200" kern="0">
                          <a:solidFill>
                            <a:schemeClr val="bg2">
                              <a:lumMod val="10000"/>
                            </a:schemeClr>
                          </a:solidFill>
                          <a:effectLst/>
                          <a:latin typeface="+mn-lt"/>
                          <a:ea typeface="Calibri" panose="020F0502020204030204" pitchFamily="34" charset="0"/>
                          <a:cs typeface="Times New Roman" panose="02020603050405020304" pitchFamily="18" charset="0"/>
                        </a:rPr>
                        <a:t>Yes</a:t>
                      </a:r>
                      <a:endParaRPr lang="en-GB" sz="1200" kern="10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buNone/>
                      </a:pPr>
                      <a:r>
                        <a:rPr lang="en-GB" sz="1200" kern="0" dirty="0">
                          <a:solidFill>
                            <a:schemeClr val="bg2">
                              <a:lumMod val="10000"/>
                            </a:schemeClr>
                          </a:solidFill>
                          <a:effectLst/>
                          <a:latin typeface="+mn-lt"/>
                          <a:ea typeface="Calibri" panose="020F0502020204030204" pitchFamily="34" charset="0"/>
                          <a:cs typeface="Times New Roman" panose="02020603050405020304" pitchFamily="18" charset="0"/>
                        </a:rPr>
                        <a:t>Yes</a:t>
                      </a:r>
                      <a:endParaRPr lang="en-GB" sz="1200" kern="100" dirty="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8234074"/>
                  </a:ext>
                </a:extLst>
              </a:tr>
            </a:tbl>
          </a:graphicData>
        </a:graphic>
      </p:graphicFrame>
      <p:sp>
        <p:nvSpPr>
          <p:cNvPr id="8" name="TextBox 7">
            <a:extLst>
              <a:ext uri="{FF2B5EF4-FFF2-40B4-BE49-F238E27FC236}">
                <a16:creationId xmlns:a16="http://schemas.microsoft.com/office/drawing/2014/main" id="{C2771406-E6A0-2453-52E7-AF02EF4602D4}"/>
              </a:ext>
            </a:extLst>
          </p:cNvPr>
          <p:cNvSpPr txBox="1"/>
          <p:nvPr/>
        </p:nvSpPr>
        <p:spPr>
          <a:xfrm>
            <a:off x="838200" y="4860693"/>
            <a:ext cx="10515600" cy="938719"/>
          </a:xfrm>
          <a:prstGeom prst="rect">
            <a:avLst/>
          </a:prstGeom>
          <a:noFill/>
        </p:spPr>
        <p:txBody>
          <a:bodyPr wrap="square">
            <a:spAutoFit/>
          </a:bodyPr>
          <a:lstStyle/>
          <a:p>
            <a:r>
              <a:rPr lang="en-GB" sz="1100">
                <a:solidFill>
                  <a:schemeClr val="bg2">
                    <a:lumMod val="10000"/>
                  </a:schemeClr>
                </a:solidFill>
              </a:rPr>
              <a:t>Note(s): The table presents the coefficient of a dummy equal to one if a firm participates in any form of trade (goods and/or services) regressed against GVA per worker (labour productivity) in a regression controlling for employment, foreign ownership, age and region and industry by year differences in productivity. Standard errors are given in parentheses and are clustered at the industry division level (2-digit industry). Stars correspond to p-values of  *** p&lt;0.01, **p&lt;0.05, *p&lt;0.1. Results are weighted by survey sample weights (firm weights). The coefficients in columns marked as "ABS" are taken from a regression where goods and services trade status are taken from the ABS. In columns marked as "ABS/HMRC </a:t>
            </a:r>
            <a:r>
              <a:rPr lang="en-GB" sz="1100" err="1">
                <a:solidFill>
                  <a:schemeClr val="bg2">
                    <a:lumMod val="10000"/>
                  </a:schemeClr>
                </a:solidFill>
              </a:rPr>
              <a:t>TiG</a:t>
            </a:r>
            <a:r>
              <a:rPr lang="en-GB" sz="1100">
                <a:solidFill>
                  <a:schemeClr val="bg2">
                    <a:lumMod val="10000"/>
                  </a:schemeClr>
                </a:solidFill>
              </a:rPr>
              <a:t>", services trade status is taken from the ABS and goods trade status is derived from HMRC </a:t>
            </a:r>
            <a:r>
              <a:rPr lang="en-GB" sz="1100" err="1">
                <a:solidFill>
                  <a:schemeClr val="bg2">
                    <a:lumMod val="10000"/>
                  </a:schemeClr>
                </a:solidFill>
              </a:rPr>
              <a:t>TiG</a:t>
            </a:r>
            <a:r>
              <a:rPr lang="en-GB" sz="1100">
                <a:solidFill>
                  <a:schemeClr val="bg2">
                    <a:lumMod val="10000"/>
                  </a:schemeClr>
                </a:solidFill>
              </a:rPr>
              <a:t> data.</a:t>
            </a:r>
          </a:p>
        </p:txBody>
      </p:sp>
      <p:sp>
        <p:nvSpPr>
          <p:cNvPr id="10" name="TextBox 9">
            <a:extLst>
              <a:ext uri="{FF2B5EF4-FFF2-40B4-BE49-F238E27FC236}">
                <a16:creationId xmlns:a16="http://schemas.microsoft.com/office/drawing/2014/main" id="{64273338-669E-5056-E7BE-1F9D1B66CAAE}"/>
              </a:ext>
            </a:extLst>
          </p:cNvPr>
          <p:cNvSpPr txBox="1"/>
          <p:nvPr/>
        </p:nvSpPr>
        <p:spPr>
          <a:xfrm>
            <a:off x="1179530" y="1267541"/>
            <a:ext cx="9832940" cy="276999"/>
          </a:xfrm>
          <a:prstGeom prst="rect">
            <a:avLst/>
          </a:prstGeom>
          <a:noFill/>
        </p:spPr>
        <p:txBody>
          <a:bodyPr wrap="square">
            <a:spAutoFit/>
          </a:bodyPr>
          <a:lstStyle/>
          <a:p>
            <a:pPr algn="ctr"/>
            <a:r>
              <a:rPr lang="en-GB" sz="1200">
                <a:solidFill>
                  <a:schemeClr val="bg2">
                    <a:lumMod val="10000"/>
                  </a:schemeClr>
                </a:solidFill>
              </a:rPr>
              <a:t>Table 1: Productivity premium of international traders in the ABS and ABS /HMRC-</a:t>
            </a:r>
            <a:r>
              <a:rPr lang="en-GB" sz="1200" err="1">
                <a:solidFill>
                  <a:schemeClr val="bg2">
                    <a:lumMod val="10000"/>
                  </a:schemeClr>
                </a:solidFill>
              </a:rPr>
              <a:t>TiG</a:t>
            </a:r>
            <a:r>
              <a:rPr lang="en-GB" sz="1200">
                <a:solidFill>
                  <a:schemeClr val="bg2">
                    <a:lumMod val="10000"/>
                  </a:schemeClr>
                </a:solidFill>
              </a:rPr>
              <a:t> data, controlling for observable firm characteristics</a:t>
            </a:r>
          </a:p>
        </p:txBody>
      </p:sp>
    </p:spTree>
    <p:extLst>
      <p:ext uri="{BB962C8B-B14F-4D97-AF65-F5344CB8AC3E}">
        <p14:creationId xmlns:p14="http://schemas.microsoft.com/office/powerpoint/2010/main" val="332763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CE0C9C7-433B-A1BB-363E-411C34FDED19}"/>
              </a:ext>
            </a:extLst>
          </p:cNvPr>
          <p:cNvSpPr>
            <a:spLocks noGrp="1"/>
          </p:cNvSpPr>
          <p:nvPr>
            <p:ph type="title"/>
          </p:nvPr>
        </p:nvSpPr>
        <p:spPr>
          <a:xfrm>
            <a:off x="838199" y="493488"/>
            <a:ext cx="10515600" cy="350865"/>
          </a:xfrm>
        </p:spPr>
        <p:txBody>
          <a:bodyPr/>
          <a:lstStyle/>
          <a:p>
            <a:r>
              <a:rPr lang="en-GB" sz="2400" dirty="0"/>
              <a:t>Trade-productivity premium stable through time</a:t>
            </a:r>
          </a:p>
        </p:txBody>
      </p:sp>
      <p:pic>
        <p:nvPicPr>
          <p:cNvPr id="4" name="Picture 4">
            <a:extLst>
              <a:ext uri="{FF2B5EF4-FFF2-40B4-BE49-F238E27FC236}">
                <a16:creationId xmlns:a16="http://schemas.microsoft.com/office/drawing/2014/main" id="{A380C762-C259-05DD-8EF3-77D58FBFA061}"/>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2179055" y="1398710"/>
            <a:ext cx="9072000" cy="4536000"/>
          </a:xfrm>
          <a:prstGeom prst="rect">
            <a:avLst/>
          </a:prstGeom>
        </p:spPr>
      </p:pic>
      <p:sp>
        <p:nvSpPr>
          <p:cNvPr id="6" name="TextBox 5">
            <a:extLst>
              <a:ext uri="{FF2B5EF4-FFF2-40B4-BE49-F238E27FC236}">
                <a16:creationId xmlns:a16="http://schemas.microsoft.com/office/drawing/2014/main" id="{E51827DC-0152-6545-5AAE-8DBF41487980}"/>
              </a:ext>
            </a:extLst>
          </p:cNvPr>
          <p:cNvSpPr txBox="1"/>
          <p:nvPr/>
        </p:nvSpPr>
        <p:spPr>
          <a:xfrm>
            <a:off x="1397214" y="1121711"/>
            <a:ext cx="9397570"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CFD2D3">
                    <a:lumMod val="10000"/>
                  </a:srgbClr>
                </a:solidFill>
                <a:effectLst/>
                <a:uLnTx/>
                <a:uFillTx/>
                <a:latin typeface="Arial" panose="020B0604020202020204"/>
                <a:ea typeface="+mn-ea"/>
                <a:cs typeface="+mn-cs"/>
              </a:rPr>
              <a:t>Figure 2: </a:t>
            </a:r>
            <a:r>
              <a:rPr kumimoji="0" lang="en-GB" sz="1200" b="0" i="0" u="none" strike="noStrike" kern="1200" cap="none" spc="0" normalizeH="0" baseline="0" noProof="0" dirty="0">
                <a:ln>
                  <a:noFill/>
                </a:ln>
                <a:solidFill>
                  <a:srgbClr val="CFD2D3">
                    <a:lumMod val="10000"/>
                  </a:srgbClr>
                </a:solidFill>
                <a:effectLst/>
                <a:uLnTx/>
                <a:uFillTx/>
                <a:latin typeface="Arial" panose="020B0604020202020204"/>
                <a:ea typeface="+mn-ea"/>
                <a:cs typeface="+mn-cs"/>
              </a:rPr>
              <a:t>Exporter and importer productivity premium by year after controlling for observable characteristics, Great Britain, 2005 to 2022</a:t>
            </a:r>
          </a:p>
        </p:txBody>
      </p:sp>
    </p:spTree>
    <p:extLst>
      <p:ext uri="{BB962C8B-B14F-4D97-AF65-F5344CB8AC3E}">
        <p14:creationId xmlns:p14="http://schemas.microsoft.com/office/powerpoint/2010/main" val="3069011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18A87D-F058-8E7C-857E-D77C4D6FF74D}"/>
              </a:ext>
            </a:extLst>
          </p:cNvPr>
          <p:cNvSpPr>
            <a:spLocks noGrp="1"/>
          </p:cNvSpPr>
          <p:nvPr>
            <p:ph type="title"/>
          </p:nvPr>
        </p:nvSpPr>
        <p:spPr>
          <a:xfrm>
            <a:off x="838200" y="2769528"/>
            <a:ext cx="10515600" cy="1286506"/>
          </a:xfrm>
        </p:spPr>
        <p:txBody>
          <a:bodyPr/>
          <a:lstStyle/>
          <a:p>
            <a:r>
              <a:rPr lang="en-GB" sz="4400"/>
              <a:t>Exploring the productivity impact of exporting goods:</a:t>
            </a:r>
          </a:p>
        </p:txBody>
      </p:sp>
    </p:spTree>
    <p:extLst>
      <p:ext uri="{BB962C8B-B14F-4D97-AF65-F5344CB8AC3E}">
        <p14:creationId xmlns:p14="http://schemas.microsoft.com/office/powerpoint/2010/main" val="36957366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0AE5B37-8022-C50E-4225-8934C11A6350}"/>
              </a:ext>
            </a:extLst>
          </p:cNvPr>
          <p:cNvSpPr>
            <a:spLocks noGrp="1"/>
          </p:cNvSpPr>
          <p:nvPr>
            <p:ph type="title"/>
          </p:nvPr>
        </p:nvSpPr>
        <p:spPr>
          <a:xfrm>
            <a:off x="838200" y="642127"/>
            <a:ext cx="10515600" cy="409343"/>
          </a:xfrm>
        </p:spPr>
        <p:txBody>
          <a:bodyPr/>
          <a:lstStyle/>
          <a:p>
            <a:r>
              <a:rPr lang="en-GB" sz="2800" dirty="0"/>
              <a:t>Exploring the productivity impact of exporting goods:</a:t>
            </a:r>
          </a:p>
        </p:txBody>
      </p:sp>
      <p:sp>
        <p:nvSpPr>
          <p:cNvPr id="4" name="Content Placeholder 3">
            <a:extLst>
              <a:ext uri="{FF2B5EF4-FFF2-40B4-BE49-F238E27FC236}">
                <a16:creationId xmlns:a16="http://schemas.microsoft.com/office/drawing/2014/main" id="{E501A898-7CD2-2E15-3FB3-1954E6AA8F92}"/>
              </a:ext>
            </a:extLst>
          </p:cNvPr>
          <p:cNvSpPr>
            <a:spLocks noGrp="1"/>
          </p:cNvSpPr>
          <p:nvPr>
            <p:ph idx="1"/>
          </p:nvPr>
        </p:nvSpPr>
        <p:spPr>
          <a:xfrm>
            <a:off x="838200" y="1672622"/>
            <a:ext cx="10515600" cy="2494016"/>
          </a:xfrm>
        </p:spPr>
        <p:txBody>
          <a:bodyPr/>
          <a:lstStyle/>
          <a:p>
            <a:r>
              <a:rPr lang="en-GB" sz="1800"/>
              <a:t>Only looking at trade in goods</a:t>
            </a:r>
          </a:p>
          <a:p>
            <a:endParaRPr lang="en-GB" sz="1800"/>
          </a:p>
          <a:p>
            <a:r>
              <a:rPr lang="en-GB" sz="1800"/>
              <a:t>Only covering firms born after 2005 (where we can accurately determine time of first goods export)</a:t>
            </a:r>
          </a:p>
          <a:p>
            <a:endParaRPr lang="en-GB" sz="1800"/>
          </a:p>
          <a:p>
            <a:r>
              <a:rPr lang="en-GB" sz="1800"/>
              <a:t>Only look at firms who transition from non-goods exporting to goods exporting. </a:t>
            </a:r>
          </a:p>
          <a:p>
            <a:endParaRPr lang="en-GB" sz="1800"/>
          </a:p>
          <a:p>
            <a:r>
              <a:rPr lang="en-GB" sz="1800"/>
              <a:t>Reliant on the linked ABS/HMRC-</a:t>
            </a:r>
            <a:r>
              <a:rPr lang="en-GB" sz="1800" err="1"/>
              <a:t>TiG</a:t>
            </a:r>
            <a:r>
              <a:rPr lang="en-GB" sz="1800"/>
              <a:t> sample (limiting some of the scope of what we can do)</a:t>
            </a:r>
          </a:p>
        </p:txBody>
      </p:sp>
    </p:spTree>
    <p:extLst>
      <p:ext uri="{BB962C8B-B14F-4D97-AF65-F5344CB8AC3E}">
        <p14:creationId xmlns:p14="http://schemas.microsoft.com/office/powerpoint/2010/main" val="16100683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6F0BBD8-AA68-66C9-5D0C-89C9E432A3BB}"/>
              </a:ext>
            </a:extLst>
          </p:cNvPr>
          <p:cNvSpPr>
            <a:spLocks noGrp="1"/>
          </p:cNvSpPr>
          <p:nvPr>
            <p:ph type="title"/>
          </p:nvPr>
        </p:nvSpPr>
        <p:spPr>
          <a:xfrm>
            <a:off x="792000" y="504000"/>
            <a:ext cx="10515600" cy="350865"/>
          </a:xfrm>
        </p:spPr>
        <p:txBody>
          <a:bodyPr/>
          <a:lstStyle/>
          <a:p>
            <a:r>
              <a:rPr lang="en-GB" sz="2400" dirty="0"/>
              <a:t>High productivity firms are more likely to export goods:</a:t>
            </a:r>
          </a:p>
        </p:txBody>
      </p:sp>
      <p:pic>
        <p:nvPicPr>
          <p:cNvPr id="5" name="Graphic 11">
            <a:extLst>
              <a:ext uri="{FF2B5EF4-FFF2-40B4-BE49-F238E27FC236}">
                <a16:creationId xmlns:a16="http://schemas.microsoft.com/office/drawing/2014/main" id="{02E2ADC6-2EF8-7DE9-B812-F42578E940F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72000" y="972000"/>
            <a:ext cx="10620000" cy="4778148"/>
          </a:xfrm>
          <a:prstGeom prst="rect">
            <a:avLst/>
          </a:prstGeom>
        </p:spPr>
      </p:pic>
    </p:spTree>
    <p:extLst>
      <p:ext uri="{BB962C8B-B14F-4D97-AF65-F5344CB8AC3E}">
        <p14:creationId xmlns:p14="http://schemas.microsoft.com/office/powerpoint/2010/main" val="23185164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8CD757F4-DDC2-DB23-7649-F5E5CE5CFA2F}"/>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4BE81448-F507-AA35-2D9E-6300F23E4BAE}"/>
              </a:ext>
            </a:extLst>
          </p:cNvPr>
          <p:cNvSpPr>
            <a:spLocks noGrp="1"/>
          </p:cNvSpPr>
          <p:nvPr>
            <p:ph type="title"/>
          </p:nvPr>
        </p:nvSpPr>
        <p:spPr>
          <a:xfrm>
            <a:off x="792000" y="504000"/>
            <a:ext cx="10855394" cy="350865"/>
          </a:xfrm>
        </p:spPr>
        <p:txBody>
          <a:bodyPr/>
          <a:lstStyle/>
          <a:p>
            <a:r>
              <a:rPr lang="en-GB" sz="2400" dirty="0"/>
              <a:t>Still relative productivity gains observed following first goods export:</a:t>
            </a:r>
          </a:p>
        </p:txBody>
      </p:sp>
      <p:pic>
        <p:nvPicPr>
          <p:cNvPr id="5" name="Graphic 11">
            <a:extLst>
              <a:ext uri="{FF2B5EF4-FFF2-40B4-BE49-F238E27FC236}">
                <a16:creationId xmlns:a16="http://schemas.microsoft.com/office/drawing/2014/main" id="{5E2A09A1-0398-749F-6E09-BFCD6C48E103}"/>
              </a:ext>
            </a:extLst>
          </p:cNvPr>
          <p:cNvPicPr>
            <a:picLocks noChangeAspect="1"/>
          </p:cNvPicPr>
          <p:nvPr/>
        </p:nvPicPr>
        <p:blipFill>
          <a:blip r:embed="rId3">
            <a:extLst>
              <a:ext uri="{96DAC541-7B7A-43D3-8B79-37D633B846F1}">
                <asvg:svgBlip xmlns:asvg="http://schemas.microsoft.com/office/drawing/2016/SVG/main" r:embed="rId4"/>
              </a:ext>
            </a:extLst>
          </a:blip>
          <a:srcRect/>
          <a:stretch/>
        </p:blipFill>
        <p:spPr>
          <a:xfrm>
            <a:off x="972000" y="972000"/>
            <a:ext cx="10620000" cy="4779000"/>
          </a:xfrm>
          <a:prstGeom prst="rect">
            <a:avLst/>
          </a:prstGeom>
        </p:spPr>
      </p:pic>
    </p:spTree>
    <p:extLst>
      <p:ext uri="{BB962C8B-B14F-4D97-AF65-F5344CB8AC3E}">
        <p14:creationId xmlns:p14="http://schemas.microsoft.com/office/powerpoint/2010/main" val="2518119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6AC9139D-314C-727B-88BF-1D1F0F143CCC}"/>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B5DB3E4A-6E7B-85F3-F3E3-CC1BDFD81C28}"/>
              </a:ext>
            </a:extLst>
          </p:cNvPr>
          <p:cNvSpPr>
            <a:spLocks noGrp="1"/>
          </p:cNvSpPr>
          <p:nvPr>
            <p:ph type="title"/>
          </p:nvPr>
        </p:nvSpPr>
        <p:spPr>
          <a:xfrm>
            <a:off x="792000" y="504000"/>
            <a:ext cx="10515600" cy="350865"/>
          </a:xfrm>
        </p:spPr>
        <p:txBody>
          <a:bodyPr/>
          <a:lstStyle/>
          <a:p>
            <a:r>
              <a:rPr lang="en-GB" sz="2400" dirty="0"/>
              <a:t>Firms that exported more had greater productivity gains:</a:t>
            </a:r>
            <a:endParaRPr lang="en-GB" sz="1800" dirty="0"/>
          </a:p>
        </p:txBody>
      </p:sp>
      <p:pic>
        <p:nvPicPr>
          <p:cNvPr id="5" name="Graphic 11">
            <a:extLst>
              <a:ext uri="{FF2B5EF4-FFF2-40B4-BE49-F238E27FC236}">
                <a16:creationId xmlns:a16="http://schemas.microsoft.com/office/drawing/2014/main" id="{2F783C7B-0C0A-5654-7CC1-981F46FAE3DA}"/>
              </a:ext>
            </a:extLst>
          </p:cNvPr>
          <p:cNvPicPr>
            <a:picLocks noChangeAspect="1"/>
          </p:cNvPicPr>
          <p:nvPr/>
        </p:nvPicPr>
        <p:blipFill>
          <a:blip r:embed="rId3">
            <a:extLst>
              <a:ext uri="{96DAC541-7B7A-43D3-8B79-37D633B846F1}">
                <asvg:svgBlip xmlns:asvg="http://schemas.microsoft.com/office/drawing/2016/SVG/main" r:embed="rId4"/>
              </a:ext>
            </a:extLst>
          </a:blip>
          <a:srcRect t="3969"/>
          <a:stretch/>
        </p:blipFill>
        <p:spPr>
          <a:xfrm>
            <a:off x="1056000" y="1129316"/>
            <a:ext cx="10080000" cy="4839965"/>
          </a:xfrm>
          <a:prstGeom prst="rect">
            <a:avLst/>
          </a:prstGeom>
        </p:spPr>
      </p:pic>
    </p:spTree>
    <p:extLst>
      <p:ext uri="{BB962C8B-B14F-4D97-AF65-F5344CB8AC3E}">
        <p14:creationId xmlns:p14="http://schemas.microsoft.com/office/powerpoint/2010/main" val="364104116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2">
            <a:extLst>
              <a:ext uri="{FF2B5EF4-FFF2-40B4-BE49-F238E27FC236}">
                <a16:creationId xmlns:a16="http://schemas.microsoft.com/office/drawing/2014/main" id="{0D208107-79D8-4D27-2757-A6BD7711D26E}"/>
              </a:ext>
            </a:extLst>
          </p:cNvPr>
          <p:cNvSpPr>
            <a:spLocks noGrp="1"/>
          </p:cNvSpPr>
          <p:nvPr>
            <p:ph type="title"/>
          </p:nvPr>
        </p:nvSpPr>
        <p:spPr>
          <a:xfrm>
            <a:off x="838200" y="278034"/>
            <a:ext cx="10515600" cy="350865"/>
          </a:xfrm>
        </p:spPr>
        <p:txBody>
          <a:bodyPr/>
          <a:lstStyle/>
          <a:p>
            <a:r>
              <a:rPr lang="en-GB" sz="2400" dirty="0"/>
              <a:t>Alternative outcomes/Anticipation effects:</a:t>
            </a:r>
          </a:p>
        </p:txBody>
      </p:sp>
      <p:pic>
        <p:nvPicPr>
          <p:cNvPr id="11" name="Graphic 15">
            <a:extLst>
              <a:ext uri="{FF2B5EF4-FFF2-40B4-BE49-F238E27FC236}">
                <a16:creationId xmlns:a16="http://schemas.microsoft.com/office/drawing/2014/main" id="{D9B8807A-35A4-3C91-492E-B6BB497A226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200" y="1167634"/>
            <a:ext cx="5040000" cy="2520000"/>
          </a:xfrm>
          <a:prstGeom prst="rect">
            <a:avLst/>
          </a:prstGeom>
        </p:spPr>
      </p:pic>
      <p:pic>
        <p:nvPicPr>
          <p:cNvPr id="12" name="Graphic 17">
            <a:extLst>
              <a:ext uri="{FF2B5EF4-FFF2-40B4-BE49-F238E27FC236}">
                <a16:creationId xmlns:a16="http://schemas.microsoft.com/office/drawing/2014/main" id="{F190A904-CC5C-88E5-8E27-25A2E4F52F9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96000" y="1167634"/>
            <a:ext cx="5040000" cy="2520000"/>
          </a:xfrm>
          <a:prstGeom prst="rect">
            <a:avLst/>
          </a:prstGeom>
        </p:spPr>
      </p:pic>
      <p:pic>
        <p:nvPicPr>
          <p:cNvPr id="13" name="Graphic 18">
            <a:extLst>
              <a:ext uri="{FF2B5EF4-FFF2-40B4-BE49-F238E27FC236}">
                <a16:creationId xmlns:a16="http://schemas.microsoft.com/office/drawing/2014/main" id="{94E8E055-4535-64E2-6A4A-DB1815F7F313}"/>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8200" y="3687634"/>
            <a:ext cx="5040000" cy="2520000"/>
          </a:xfrm>
          <a:prstGeom prst="rect">
            <a:avLst/>
          </a:prstGeom>
        </p:spPr>
      </p:pic>
      <p:pic>
        <p:nvPicPr>
          <p:cNvPr id="14" name="Graphic 19">
            <a:extLst>
              <a:ext uri="{FF2B5EF4-FFF2-40B4-BE49-F238E27FC236}">
                <a16:creationId xmlns:a16="http://schemas.microsoft.com/office/drawing/2014/main" id="{38220A54-8249-B89F-B0A3-F54549442E3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096000" y="3687634"/>
            <a:ext cx="5040000" cy="2520000"/>
          </a:xfrm>
          <a:prstGeom prst="rect">
            <a:avLst/>
          </a:prstGeom>
        </p:spPr>
      </p:pic>
      <p:sp>
        <p:nvSpPr>
          <p:cNvPr id="16" name="TextBox 15">
            <a:extLst>
              <a:ext uri="{FF2B5EF4-FFF2-40B4-BE49-F238E27FC236}">
                <a16:creationId xmlns:a16="http://schemas.microsoft.com/office/drawing/2014/main" id="{3E877828-D3DC-7E5E-1412-3B660A7823EB}"/>
              </a:ext>
            </a:extLst>
          </p:cNvPr>
          <p:cNvSpPr txBox="1"/>
          <p:nvPr/>
        </p:nvSpPr>
        <p:spPr>
          <a:xfrm>
            <a:off x="1597891" y="667434"/>
            <a:ext cx="8996218" cy="461665"/>
          </a:xfrm>
          <a:prstGeom prst="rect">
            <a:avLst/>
          </a:prstGeom>
          <a:noFill/>
        </p:spPr>
        <p:txBody>
          <a:bodyPr wrap="square">
            <a:spAutoFit/>
          </a:bodyPr>
          <a:lstStyle/>
          <a:p>
            <a:pPr algn="ctr"/>
            <a:r>
              <a:rPr lang="en-GB" sz="1200">
                <a:solidFill>
                  <a:schemeClr val="bg2">
                    <a:lumMod val="10000"/>
                  </a:schemeClr>
                </a:solidFill>
              </a:rPr>
              <a:t>Differences in employment, capital expenditure, intermediate consumption and stockpiling of the treatment and control group, by time from first goods export, ABS/HMRC </a:t>
            </a:r>
            <a:r>
              <a:rPr lang="en-GB" sz="1200" err="1">
                <a:solidFill>
                  <a:schemeClr val="bg2">
                    <a:lumMod val="10000"/>
                  </a:schemeClr>
                </a:solidFill>
              </a:rPr>
              <a:t>TiG</a:t>
            </a:r>
            <a:r>
              <a:rPr lang="en-GB" sz="1200">
                <a:solidFill>
                  <a:schemeClr val="bg2">
                    <a:lumMod val="10000"/>
                  </a:schemeClr>
                </a:solidFill>
              </a:rPr>
              <a:t> (post 2005 sample), Great Britain</a:t>
            </a:r>
          </a:p>
        </p:txBody>
      </p:sp>
    </p:spTree>
    <p:extLst>
      <p:ext uri="{BB962C8B-B14F-4D97-AF65-F5344CB8AC3E}">
        <p14:creationId xmlns:p14="http://schemas.microsoft.com/office/powerpoint/2010/main" val="363872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A9E753A-3E36-664E-A449-0D73C90864C5}"/>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AFBB9EE5-332C-E3BB-60DB-EC84347D8B30}"/>
              </a:ext>
            </a:extLst>
          </p:cNvPr>
          <p:cNvSpPr>
            <a:spLocks noGrp="1"/>
          </p:cNvSpPr>
          <p:nvPr>
            <p:ph type="title"/>
          </p:nvPr>
        </p:nvSpPr>
        <p:spPr>
          <a:xfrm>
            <a:off x="838200" y="642127"/>
            <a:ext cx="10515600" cy="409343"/>
          </a:xfrm>
        </p:spPr>
        <p:txBody>
          <a:bodyPr/>
          <a:lstStyle/>
          <a:p>
            <a:r>
              <a:rPr lang="en-GB" sz="2800"/>
              <a:t>Overview:</a:t>
            </a:r>
          </a:p>
        </p:txBody>
      </p:sp>
      <p:sp>
        <p:nvSpPr>
          <p:cNvPr id="5" name="Content Placeholder 3">
            <a:extLst>
              <a:ext uri="{FF2B5EF4-FFF2-40B4-BE49-F238E27FC236}">
                <a16:creationId xmlns:a16="http://schemas.microsoft.com/office/drawing/2014/main" id="{C38964A4-7B09-22F6-CA4B-B00BDA5DF8C8}"/>
              </a:ext>
            </a:extLst>
          </p:cNvPr>
          <p:cNvSpPr>
            <a:spLocks noGrp="1"/>
          </p:cNvSpPr>
          <p:nvPr>
            <p:ph idx="1"/>
          </p:nvPr>
        </p:nvSpPr>
        <p:spPr>
          <a:xfrm>
            <a:off x="838200" y="1423988"/>
            <a:ext cx="10515600" cy="2365776"/>
          </a:xfrm>
        </p:spPr>
        <p:txBody>
          <a:bodyPr/>
          <a:lstStyle/>
          <a:p>
            <a:r>
              <a:rPr lang="en-GB" sz="1800"/>
              <a:t>In this work, we combine administrative data on trade in goods with survey data on productivity and trade in services between 2005 and 2022 to explore the trade-productivity premium in Britain. </a:t>
            </a:r>
          </a:p>
          <a:p>
            <a:endParaRPr lang="en-GB" sz="1800"/>
          </a:p>
          <a:p>
            <a:r>
              <a:rPr lang="en-GB" sz="1800"/>
              <a:t>We estimate a trade productivity premium of doing any trade of </a:t>
            </a:r>
            <a:r>
              <a:rPr lang="en-GB" sz="1800" b="1"/>
              <a:t>35.4%</a:t>
            </a:r>
          </a:p>
          <a:p>
            <a:pPr marL="0" indent="0">
              <a:buNone/>
            </a:pPr>
            <a:endParaRPr lang="en-GB" sz="1800"/>
          </a:p>
          <a:p>
            <a:r>
              <a:rPr lang="en-GB" sz="1800"/>
              <a:t>We estimate a within-firm trade productivity premium of </a:t>
            </a:r>
            <a:r>
              <a:rPr lang="en-GB" sz="1800" b="1"/>
              <a:t>6.7%</a:t>
            </a:r>
            <a:r>
              <a:rPr lang="en-GB" sz="1800"/>
              <a:t> representing the average uplift in productivity a firm receives after switching from non-trading to trading. </a:t>
            </a:r>
          </a:p>
        </p:txBody>
      </p:sp>
    </p:spTree>
    <p:extLst>
      <p:ext uri="{BB962C8B-B14F-4D97-AF65-F5344CB8AC3E}">
        <p14:creationId xmlns:p14="http://schemas.microsoft.com/office/powerpoint/2010/main" val="29393233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3F7207-7A83-2F16-1441-0180FDF57B69}"/>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FF8EB925-1D79-DF52-ADF6-1DB30B466314}"/>
              </a:ext>
            </a:extLst>
          </p:cNvPr>
          <p:cNvSpPr>
            <a:spLocks noGrp="1"/>
          </p:cNvSpPr>
          <p:nvPr>
            <p:ph type="title"/>
          </p:nvPr>
        </p:nvSpPr>
        <p:spPr>
          <a:xfrm>
            <a:off x="838200" y="642127"/>
            <a:ext cx="10515600" cy="409343"/>
          </a:xfrm>
        </p:spPr>
        <p:txBody>
          <a:bodyPr/>
          <a:lstStyle/>
          <a:p>
            <a:r>
              <a:rPr lang="en-GB" sz="2800"/>
              <a:t>Overview: (Continued…)</a:t>
            </a:r>
          </a:p>
        </p:txBody>
      </p:sp>
      <p:sp>
        <p:nvSpPr>
          <p:cNvPr id="5" name="Content Placeholder 3">
            <a:extLst>
              <a:ext uri="{FF2B5EF4-FFF2-40B4-BE49-F238E27FC236}">
                <a16:creationId xmlns:a16="http://schemas.microsoft.com/office/drawing/2014/main" id="{F91B790F-B55E-DC44-9EA7-4A6F723FFB1F}"/>
              </a:ext>
            </a:extLst>
          </p:cNvPr>
          <p:cNvSpPr>
            <a:spLocks noGrp="1"/>
          </p:cNvSpPr>
          <p:nvPr>
            <p:ph idx="1"/>
          </p:nvPr>
        </p:nvSpPr>
        <p:spPr>
          <a:xfrm>
            <a:off x="838200" y="1423988"/>
            <a:ext cx="10515600" cy="4544834"/>
          </a:xfrm>
        </p:spPr>
        <p:txBody>
          <a:bodyPr/>
          <a:lstStyle/>
          <a:p>
            <a:pPr marL="0" indent="0">
              <a:buNone/>
            </a:pPr>
            <a:r>
              <a:rPr lang="en-GB" sz="1800"/>
              <a:t>For a sub-set of firms that we can track from birth between 2005 and 2022:</a:t>
            </a:r>
          </a:p>
          <a:p>
            <a:pPr marL="0" indent="0">
              <a:buNone/>
            </a:pPr>
            <a:endParaRPr lang="en-GB" sz="1800"/>
          </a:p>
          <a:p>
            <a:r>
              <a:rPr lang="en-GB" sz="1800"/>
              <a:t>We find that goods exporters, before their first export, were around </a:t>
            </a:r>
            <a:r>
              <a:rPr lang="en-GB" sz="1800" b="1"/>
              <a:t>59.0%</a:t>
            </a:r>
            <a:r>
              <a:rPr lang="en-GB" sz="1800"/>
              <a:t> more productive than comparable firms who will never export.</a:t>
            </a:r>
          </a:p>
          <a:p>
            <a:pPr marL="0" indent="0">
              <a:buNone/>
            </a:pPr>
            <a:endParaRPr lang="en-GB" sz="1800"/>
          </a:p>
          <a:p>
            <a:r>
              <a:rPr lang="en-GB" sz="1800"/>
              <a:t>However, we find that firms exhibited a relative </a:t>
            </a:r>
            <a:r>
              <a:rPr lang="en-GB" sz="1800" b="1"/>
              <a:t>11.8%</a:t>
            </a:r>
            <a:r>
              <a:rPr lang="en-GB" sz="1800"/>
              <a:t> gain in productivity in the first year following their first goods export.</a:t>
            </a:r>
          </a:p>
          <a:p>
            <a:endParaRPr lang="en-GB" sz="1800"/>
          </a:p>
          <a:p>
            <a:endParaRPr lang="en-GB" sz="1800"/>
          </a:p>
          <a:p>
            <a:pPr marL="0" indent="0">
              <a:buNone/>
            </a:pPr>
            <a:r>
              <a:rPr lang="en-GB" sz="1600"/>
              <a:t>Full paper: </a:t>
            </a:r>
            <a:r>
              <a:rPr lang="en-GB" sz="1600">
                <a:hlinkClick r:id="rId2"/>
              </a:rPr>
              <a:t>Jones and Palmou (2025) 'Trade and productivity in British firms: 2005 to 2022'</a:t>
            </a:r>
            <a:endParaRPr lang="en-GB" sz="1600"/>
          </a:p>
          <a:p>
            <a:pPr marL="0" indent="0">
              <a:buNone/>
            </a:pPr>
            <a:endParaRPr lang="en-GB" sz="1800"/>
          </a:p>
          <a:p>
            <a:endParaRPr lang="en-GB" sz="1800"/>
          </a:p>
          <a:p>
            <a:endParaRPr lang="en-GB" sz="1800"/>
          </a:p>
        </p:txBody>
      </p:sp>
    </p:spTree>
    <p:extLst>
      <p:ext uri="{BB962C8B-B14F-4D97-AF65-F5344CB8AC3E}">
        <p14:creationId xmlns:p14="http://schemas.microsoft.com/office/powerpoint/2010/main" val="1949409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7A1123C-E1C6-558F-2D8C-DAD755D11586}"/>
              </a:ext>
            </a:extLst>
          </p:cNvPr>
          <p:cNvSpPr>
            <a:spLocks noGrp="1"/>
          </p:cNvSpPr>
          <p:nvPr>
            <p:ph type="title"/>
          </p:nvPr>
        </p:nvSpPr>
        <p:spPr>
          <a:xfrm>
            <a:off x="838200" y="642127"/>
            <a:ext cx="10515600" cy="467820"/>
          </a:xfrm>
        </p:spPr>
        <p:txBody>
          <a:bodyPr/>
          <a:lstStyle/>
          <a:p>
            <a:r>
              <a:rPr lang="en-GB" sz="3200"/>
              <a:t>Project summary:</a:t>
            </a:r>
          </a:p>
        </p:txBody>
      </p:sp>
      <p:sp>
        <p:nvSpPr>
          <p:cNvPr id="4" name="Content Placeholder 3">
            <a:extLst>
              <a:ext uri="{FF2B5EF4-FFF2-40B4-BE49-F238E27FC236}">
                <a16:creationId xmlns:a16="http://schemas.microsoft.com/office/drawing/2014/main" id="{02743FB7-9DDF-1ADF-74B8-9A49050ECA15}"/>
              </a:ext>
            </a:extLst>
          </p:cNvPr>
          <p:cNvSpPr>
            <a:spLocks noGrp="1"/>
          </p:cNvSpPr>
          <p:nvPr>
            <p:ph idx="1"/>
          </p:nvPr>
        </p:nvSpPr>
        <p:spPr>
          <a:xfrm>
            <a:off x="838200" y="1424324"/>
            <a:ext cx="10515600" cy="4299126"/>
          </a:xfrm>
        </p:spPr>
        <p:txBody>
          <a:bodyPr/>
          <a:lstStyle/>
          <a:p>
            <a:pPr marL="0" indent="0">
              <a:buNone/>
            </a:pPr>
            <a:r>
              <a:rPr lang="en-GB" sz="1800"/>
              <a:t>Department for Business and Trade (DBT) funded project between September 2024 and March 2025 </a:t>
            </a:r>
          </a:p>
          <a:p>
            <a:pPr marL="0" indent="0">
              <a:buNone/>
            </a:pPr>
            <a:endParaRPr lang="en-GB" sz="700" b="1"/>
          </a:p>
          <a:p>
            <a:pPr marL="0" indent="0">
              <a:buNone/>
            </a:pPr>
            <a:r>
              <a:rPr lang="en-GB" sz="1800" b="1"/>
              <a:t>Main aims: </a:t>
            </a:r>
          </a:p>
          <a:p>
            <a:pPr marL="0" indent="0">
              <a:lnSpc>
                <a:spcPct val="100000"/>
              </a:lnSpc>
              <a:buNone/>
            </a:pPr>
            <a:endParaRPr lang="en-GB" sz="1800"/>
          </a:p>
          <a:p>
            <a:pPr>
              <a:lnSpc>
                <a:spcPct val="100000"/>
              </a:lnSpc>
            </a:pPr>
            <a:r>
              <a:rPr lang="en-GB" sz="1800"/>
              <a:t>Extend the work of </a:t>
            </a:r>
            <a:r>
              <a:rPr lang="en-GB" sz="1800">
                <a:hlinkClick r:id="rId3"/>
              </a:rPr>
              <a:t>Wales et al (2018)</a:t>
            </a:r>
            <a:r>
              <a:rPr lang="en-GB" sz="1800"/>
              <a:t> “UK trade in goods and productivity: New findings”</a:t>
            </a:r>
          </a:p>
          <a:p>
            <a:pPr>
              <a:lnSpc>
                <a:spcPct val="100000"/>
              </a:lnSpc>
            </a:pPr>
            <a:endParaRPr lang="en-GB" sz="1800"/>
          </a:p>
          <a:p>
            <a:pPr>
              <a:lnSpc>
                <a:spcPct val="100000"/>
              </a:lnSpc>
            </a:pPr>
            <a:r>
              <a:rPr lang="en-GB" sz="1800"/>
              <a:t>Incorporate information on services trade. </a:t>
            </a:r>
          </a:p>
          <a:p>
            <a:pPr>
              <a:lnSpc>
                <a:spcPct val="100000"/>
              </a:lnSpc>
            </a:pPr>
            <a:endParaRPr lang="en-GB" sz="1800"/>
          </a:p>
          <a:p>
            <a:pPr>
              <a:lnSpc>
                <a:spcPct val="100000"/>
              </a:lnSpc>
            </a:pPr>
            <a:r>
              <a:rPr lang="en-GB" sz="1800"/>
              <a:t>Extend to cover a longer time series. </a:t>
            </a:r>
          </a:p>
          <a:p>
            <a:pPr>
              <a:lnSpc>
                <a:spcPct val="100000"/>
              </a:lnSpc>
            </a:pPr>
            <a:endParaRPr lang="en-GB" sz="1800"/>
          </a:p>
          <a:p>
            <a:pPr>
              <a:lnSpc>
                <a:spcPct val="100000"/>
              </a:lnSpc>
            </a:pPr>
            <a:r>
              <a:rPr lang="en-GB" sz="1800"/>
              <a:t>Start to explore the causal link between international trade and firm productivity. </a:t>
            </a:r>
          </a:p>
          <a:p>
            <a:endParaRPr lang="en-GB" sz="1800"/>
          </a:p>
          <a:p>
            <a:endParaRPr lang="en-GB" sz="1800"/>
          </a:p>
        </p:txBody>
      </p:sp>
    </p:spTree>
    <p:extLst>
      <p:ext uri="{BB962C8B-B14F-4D97-AF65-F5344CB8AC3E}">
        <p14:creationId xmlns:p14="http://schemas.microsoft.com/office/powerpoint/2010/main" val="1860270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6FA469C-76F7-1081-FC4E-6E609C08B940}"/>
              </a:ext>
            </a:extLst>
          </p:cNvPr>
          <p:cNvSpPr>
            <a:spLocks noGrp="1"/>
          </p:cNvSpPr>
          <p:nvPr>
            <p:ph type="title"/>
          </p:nvPr>
        </p:nvSpPr>
        <p:spPr>
          <a:xfrm>
            <a:off x="838200" y="642127"/>
            <a:ext cx="10515600" cy="467820"/>
          </a:xfrm>
        </p:spPr>
        <p:txBody>
          <a:bodyPr/>
          <a:lstStyle/>
          <a:p>
            <a:r>
              <a:rPr lang="en-GB" sz="3200"/>
              <a:t>Extensions</a:t>
            </a:r>
          </a:p>
        </p:txBody>
      </p:sp>
      <p:sp>
        <p:nvSpPr>
          <p:cNvPr id="4" name="Content Placeholder 3">
            <a:extLst>
              <a:ext uri="{FF2B5EF4-FFF2-40B4-BE49-F238E27FC236}">
                <a16:creationId xmlns:a16="http://schemas.microsoft.com/office/drawing/2014/main" id="{466BB89E-D730-EC0C-83F4-4FD43FAC8751}"/>
              </a:ext>
            </a:extLst>
          </p:cNvPr>
          <p:cNvSpPr>
            <a:spLocks noGrp="1"/>
          </p:cNvSpPr>
          <p:nvPr>
            <p:ph idx="1"/>
          </p:nvPr>
        </p:nvSpPr>
        <p:spPr>
          <a:xfrm>
            <a:off x="838200" y="1424324"/>
            <a:ext cx="10515600" cy="2862835"/>
          </a:xfrm>
        </p:spPr>
        <p:txBody>
          <a:bodyPr/>
          <a:lstStyle/>
          <a:p>
            <a:r>
              <a:rPr lang="en-GB" sz="1800"/>
              <a:t>Greater use of </a:t>
            </a:r>
            <a:r>
              <a:rPr lang="en-GB" sz="1800" b="1"/>
              <a:t>corporation tax </a:t>
            </a:r>
            <a:r>
              <a:rPr lang="en-GB" sz="1800"/>
              <a:t>to extend event study to full business population.</a:t>
            </a:r>
          </a:p>
          <a:p>
            <a:endParaRPr lang="en-GB" sz="1800"/>
          </a:p>
          <a:p>
            <a:r>
              <a:rPr lang="en-GB" sz="1800"/>
              <a:t>Linkage to </a:t>
            </a:r>
            <a:r>
              <a:rPr lang="en-GB" sz="1800" b="1"/>
              <a:t>PAYE RTI </a:t>
            </a:r>
            <a:r>
              <a:rPr lang="en-GB" sz="1800"/>
              <a:t>to explore the impact on workers. </a:t>
            </a:r>
          </a:p>
          <a:p>
            <a:endParaRPr lang="en-GB" sz="1800"/>
          </a:p>
          <a:p>
            <a:r>
              <a:rPr lang="en-GB" sz="1800"/>
              <a:t>Explore the intensive margin in greater detail (particularly the product and country dimension). </a:t>
            </a:r>
          </a:p>
          <a:p>
            <a:pPr marL="0" indent="0">
              <a:buNone/>
            </a:pPr>
            <a:endParaRPr lang="en-GB" sz="1800"/>
          </a:p>
          <a:p>
            <a:endParaRPr lang="en-GB" sz="1800"/>
          </a:p>
          <a:p>
            <a:endParaRPr lang="en-GB" sz="1800"/>
          </a:p>
        </p:txBody>
      </p:sp>
    </p:spTree>
    <p:extLst>
      <p:ext uri="{BB962C8B-B14F-4D97-AF65-F5344CB8AC3E}">
        <p14:creationId xmlns:p14="http://schemas.microsoft.com/office/powerpoint/2010/main" val="28663000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C4AFDF-BDCA-16B3-3167-5FF92F5EE305}"/>
              </a:ext>
            </a:extLst>
          </p:cNvPr>
          <p:cNvSpPr>
            <a:spLocks noGrp="1"/>
          </p:cNvSpPr>
          <p:nvPr>
            <p:ph type="title"/>
          </p:nvPr>
        </p:nvSpPr>
        <p:spPr>
          <a:xfrm>
            <a:off x="838200" y="2769528"/>
            <a:ext cx="10515600" cy="584775"/>
          </a:xfrm>
        </p:spPr>
        <p:txBody>
          <a:bodyPr/>
          <a:lstStyle/>
          <a:p>
            <a:r>
              <a:rPr lang="en-GB" sz="4000"/>
              <a:t>Thank you for listening</a:t>
            </a:r>
          </a:p>
        </p:txBody>
      </p:sp>
      <p:sp>
        <p:nvSpPr>
          <p:cNvPr id="4" name="Subtitle 3">
            <a:extLst>
              <a:ext uri="{FF2B5EF4-FFF2-40B4-BE49-F238E27FC236}">
                <a16:creationId xmlns:a16="http://schemas.microsoft.com/office/drawing/2014/main" id="{262858F8-C304-CEE2-1C3C-1B6B01A81D01}"/>
              </a:ext>
            </a:extLst>
          </p:cNvPr>
          <p:cNvSpPr>
            <a:spLocks noGrp="1"/>
          </p:cNvSpPr>
          <p:nvPr>
            <p:ph type="subTitle" idx="1"/>
          </p:nvPr>
        </p:nvSpPr>
        <p:spPr>
          <a:xfrm>
            <a:off x="838200" y="3503698"/>
            <a:ext cx="10515600" cy="1655762"/>
          </a:xfrm>
        </p:spPr>
        <p:txBody>
          <a:bodyPr>
            <a:normAutofit/>
          </a:bodyPr>
          <a:lstStyle/>
          <a:p>
            <a:r>
              <a:rPr lang="en-GB" sz="2000"/>
              <a:t>Contact: </a:t>
            </a:r>
            <a:r>
              <a:rPr lang="en-GB" sz="2000">
                <a:hlinkClick r:id="rId2"/>
              </a:rPr>
              <a:t>kyle.jones@ons.gov.uk</a:t>
            </a:r>
            <a:endParaRPr lang="en-GB" sz="2000"/>
          </a:p>
          <a:p>
            <a:endParaRPr lang="en-GB" sz="2000"/>
          </a:p>
        </p:txBody>
      </p:sp>
    </p:spTree>
    <p:extLst>
      <p:ext uri="{BB962C8B-B14F-4D97-AF65-F5344CB8AC3E}">
        <p14:creationId xmlns:p14="http://schemas.microsoft.com/office/powerpoint/2010/main" val="1938724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F69281E-F8CC-8CCD-7A3C-15D4549BBCD1}"/>
              </a:ext>
            </a:extLst>
          </p:cNvPr>
          <p:cNvSpPr>
            <a:spLocks noGrp="1"/>
          </p:cNvSpPr>
          <p:nvPr>
            <p:ph type="ftr" sz="quarter" idx="3"/>
          </p:nvPr>
        </p:nvSpPr>
        <p:spPr/>
        <p:txBody>
          <a:bodyPr/>
          <a:lstStyle/>
          <a:p>
            <a:endParaRPr lang="en-US"/>
          </a:p>
        </p:txBody>
      </p:sp>
      <p:sp>
        <p:nvSpPr>
          <p:cNvPr id="3" name="Title 2">
            <a:extLst>
              <a:ext uri="{FF2B5EF4-FFF2-40B4-BE49-F238E27FC236}">
                <a16:creationId xmlns:a16="http://schemas.microsoft.com/office/drawing/2014/main" id="{B0AD866A-8D38-EB47-5AAB-F46F4B501E62}"/>
              </a:ext>
            </a:extLst>
          </p:cNvPr>
          <p:cNvSpPr>
            <a:spLocks noGrp="1"/>
          </p:cNvSpPr>
          <p:nvPr>
            <p:ph type="title"/>
          </p:nvPr>
        </p:nvSpPr>
        <p:spPr/>
        <p:txBody>
          <a:bodyPr/>
          <a:lstStyle/>
          <a:p>
            <a:r>
              <a:rPr lang="en-GB"/>
              <a:t>Appendix</a:t>
            </a:r>
          </a:p>
        </p:txBody>
      </p:sp>
      <p:sp>
        <p:nvSpPr>
          <p:cNvPr id="4" name="Subtitle 3">
            <a:extLst>
              <a:ext uri="{FF2B5EF4-FFF2-40B4-BE49-F238E27FC236}">
                <a16:creationId xmlns:a16="http://schemas.microsoft.com/office/drawing/2014/main" id="{0C21EDAE-14C3-6832-0CAE-E2FB0F1C8825}"/>
              </a:ext>
            </a:extLst>
          </p:cNvPr>
          <p:cNvSpPr>
            <a:spLocks noGrp="1"/>
          </p:cNvSpPr>
          <p:nvPr>
            <p:ph type="subTitle" idx="1"/>
          </p:nvPr>
        </p:nvSpPr>
        <p:spPr/>
        <p:txBody>
          <a:bodyPr/>
          <a:lstStyle/>
          <a:p>
            <a:endParaRPr lang="en-GB"/>
          </a:p>
        </p:txBody>
      </p:sp>
    </p:spTree>
    <p:extLst>
      <p:ext uri="{BB962C8B-B14F-4D97-AF65-F5344CB8AC3E}">
        <p14:creationId xmlns:p14="http://schemas.microsoft.com/office/powerpoint/2010/main" val="6997798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A2866E55-267A-0CED-E597-99F84F0F08C9}"/>
            </a:ext>
          </a:extLst>
        </p:cNvPr>
        <p:cNvGrpSpPr/>
        <p:nvPr/>
      </p:nvGrpSpPr>
      <p:grpSpPr>
        <a:xfrm>
          <a:off x="0" y="0"/>
          <a:ext cx="0" cy="0"/>
          <a:chOff x="0" y="0"/>
          <a:chExt cx="0" cy="0"/>
        </a:xfrm>
      </p:grpSpPr>
      <p:pic>
        <p:nvPicPr>
          <p:cNvPr id="2" name="Picture 1">
            <a:extLst>
              <a:ext uri="{FF2B5EF4-FFF2-40B4-BE49-F238E27FC236}">
                <a16:creationId xmlns:a16="http://schemas.microsoft.com/office/drawing/2014/main" id="{AD2662D4-D31D-2879-AE51-AC56F5C06331}"/>
              </a:ext>
            </a:extLst>
          </p:cNvPr>
          <p:cNvPicPr>
            <a:picLocks noChangeAspect="1"/>
          </p:cNvPicPr>
          <p:nvPr/>
        </p:nvPicPr>
        <p:blipFill>
          <a:blip r:embed="rId2"/>
          <a:stretch>
            <a:fillRect/>
          </a:stretch>
        </p:blipFill>
        <p:spPr>
          <a:xfrm>
            <a:off x="2857893" y="637941"/>
            <a:ext cx="6476211" cy="5180968"/>
          </a:xfrm>
          <a:prstGeom prst="rect">
            <a:avLst/>
          </a:prstGeom>
        </p:spPr>
      </p:pic>
      <p:sp>
        <p:nvSpPr>
          <p:cNvPr id="7" name="TextBox 6">
            <a:extLst>
              <a:ext uri="{FF2B5EF4-FFF2-40B4-BE49-F238E27FC236}">
                <a16:creationId xmlns:a16="http://schemas.microsoft.com/office/drawing/2014/main" id="{E156B6F8-0DC9-EBFE-D2C2-61C9EE7DEEFB}"/>
              </a:ext>
            </a:extLst>
          </p:cNvPr>
          <p:cNvSpPr txBox="1"/>
          <p:nvPr/>
        </p:nvSpPr>
        <p:spPr>
          <a:xfrm>
            <a:off x="3047999" y="357928"/>
            <a:ext cx="6096000" cy="280013"/>
          </a:xfrm>
          <a:prstGeom prst="rect">
            <a:avLst/>
          </a:prstGeom>
          <a:noFill/>
        </p:spPr>
        <p:txBody>
          <a:bodyPr wrap="square">
            <a:spAutoFit/>
          </a:bodyPr>
          <a:lstStyle/>
          <a:p>
            <a:pPr algn="ctr">
              <a:lnSpc>
                <a:spcPct val="107000"/>
              </a:lnSpc>
              <a:spcAft>
                <a:spcPts val="800"/>
              </a:spcAft>
            </a:pPr>
            <a:r>
              <a:rPr lang="en-GB" sz="1200" kern="10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Figure A2.1 Agreement between ABS and </a:t>
            </a:r>
            <a:r>
              <a:rPr lang="en-GB" sz="1200" kern="100" err="1">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TiG</a:t>
            </a:r>
            <a:r>
              <a:rPr lang="en-GB" sz="1200" kern="100">
                <a:solidFill>
                  <a:schemeClr val="bg2">
                    <a:lumMod val="10000"/>
                  </a:schemeClr>
                </a:solidFill>
                <a:effectLst/>
                <a:latin typeface="Arial" panose="020B0604020202020204" pitchFamily="34" charset="0"/>
                <a:ea typeface="Calibri" panose="020F0502020204030204" pitchFamily="34" charset="0"/>
                <a:cs typeface="Times New Roman" panose="02020603050405020304" pitchFamily="18" charset="0"/>
              </a:rPr>
              <a:t> goods export status, Great Britain, 2022 </a:t>
            </a:r>
            <a:endParaRPr lang="en-GB" sz="1200" kern="1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142102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7620F7-A027-1560-6592-435D44C7B1D1}"/>
              </a:ext>
            </a:extLst>
          </p:cNvPr>
          <p:cNvSpPr>
            <a:spLocks noGrp="1"/>
          </p:cNvSpPr>
          <p:nvPr>
            <p:ph type="title"/>
          </p:nvPr>
        </p:nvSpPr>
        <p:spPr>
          <a:xfrm>
            <a:off x="377740" y="365845"/>
            <a:ext cx="10515600" cy="292388"/>
          </a:xfrm>
        </p:spPr>
        <p:txBody>
          <a:bodyPr/>
          <a:lstStyle/>
          <a:p>
            <a:r>
              <a:rPr lang="en-GB" sz="2000"/>
              <a:t>Non-Financial Business Economy, Unconditional Means, Exports and Imports:</a:t>
            </a:r>
          </a:p>
        </p:txBody>
      </p:sp>
      <p:pic>
        <p:nvPicPr>
          <p:cNvPr id="10" name="Graphic 9">
            <a:extLst>
              <a:ext uri="{FF2B5EF4-FFF2-40B4-BE49-F238E27FC236}">
                <a16:creationId xmlns:a16="http://schemas.microsoft.com/office/drawing/2014/main" id="{7A1AF56C-2D68-440E-5D23-74C3D33B397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0" y="1205359"/>
            <a:ext cx="5929709" cy="4447282"/>
          </a:xfrm>
          <a:prstGeom prst="rect">
            <a:avLst/>
          </a:prstGeom>
        </p:spPr>
      </p:pic>
      <p:pic>
        <p:nvPicPr>
          <p:cNvPr id="8" name="Graphic 7">
            <a:extLst>
              <a:ext uri="{FF2B5EF4-FFF2-40B4-BE49-F238E27FC236}">
                <a16:creationId xmlns:a16="http://schemas.microsoft.com/office/drawing/2014/main" id="{DC175C36-BA08-A195-25D1-097BEAD93D5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0" y="1205359"/>
            <a:ext cx="5929708" cy="4447282"/>
          </a:xfrm>
          <a:prstGeom prst="rect">
            <a:avLst/>
          </a:prstGeom>
        </p:spPr>
      </p:pic>
      <p:sp>
        <p:nvSpPr>
          <p:cNvPr id="2" name="TextBox 1">
            <a:extLst>
              <a:ext uri="{FF2B5EF4-FFF2-40B4-BE49-F238E27FC236}">
                <a16:creationId xmlns:a16="http://schemas.microsoft.com/office/drawing/2014/main" id="{FFAE5D69-D2B3-9421-0227-B21C49F593A7}"/>
              </a:ext>
            </a:extLst>
          </p:cNvPr>
          <p:cNvSpPr txBox="1"/>
          <p:nvPr/>
        </p:nvSpPr>
        <p:spPr>
          <a:xfrm>
            <a:off x="377740" y="658859"/>
            <a:ext cx="9827976" cy="307777"/>
          </a:xfrm>
          <a:prstGeom prst="rect">
            <a:avLst/>
          </a:prstGeom>
          <a:noFill/>
        </p:spPr>
        <p:txBody>
          <a:bodyPr wrap="square">
            <a:spAutoFit/>
          </a:bodyPr>
          <a:lstStyle/>
          <a:p>
            <a:r>
              <a:rPr lang="en-GB" sz="1400">
                <a:solidFill>
                  <a:schemeClr val="bg2">
                    <a:lumMod val="10000"/>
                  </a:schemeClr>
                </a:solidFill>
                <a:latin typeface="Arial"/>
                <a:cs typeface="Arial"/>
              </a:rPr>
              <a:t>Average labour productivity by exporter and importer type, 2022, Linked </a:t>
            </a:r>
            <a:r>
              <a:rPr lang="en-GB" sz="1400" err="1">
                <a:solidFill>
                  <a:schemeClr val="bg2">
                    <a:lumMod val="10000"/>
                  </a:schemeClr>
                </a:solidFill>
                <a:latin typeface="Arial"/>
                <a:cs typeface="Arial"/>
              </a:rPr>
              <a:t>TiG</a:t>
            </a:r>
            <a:r>
              <a:rPr lang="en-GB" sz="1400">
                <a:solidFill>
                  <a:schemeClr val="bg2">
                    <a:lumMod val="10000"/>
                  </a:schemeClr>
                </a:solidFill>
                <a:latin typeface="Arial"/>
                <a:cs typeface="Arial"/>
              </a:rPr>
              <a:t>-ABS, GB:</a:t>
            </a:r>
            <a:endParaRPr lang="en-GB" sz="1400">
              <a:solidFill>
                <a:schemeClr val="bg2">
                  <a:lumMod val="10000"/>
                </a:schemeClr>
              </a:solidFill>
            </a:endParaRPr>
          </a:p>
        </p:txBody>
      </p:sp>
    </p:spTree>
    <p:extLst>
      <p:ext uri="{BB962C8B-B14F-4D97-AF65-F5344CB8AC3E}">
        <p14:creationId xmlns:p14="http://schemas.microsoft.com/office/powerpoint/2010/main" val="1270703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2168168-C76D-FC5C-224E-958524CEC628}"/>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2D266C28-D495-6578-8893-E1A1ED4BDF36}"/>
              </a:ext>
            </a:extLst>
          </p:cNvPr>
          <p:cNvSpPr>
            <a:spLocks noGrp="1"/>
          </p:cNvSpPr>
          <p:nvPr>
            <p:ph type="title"/>
          </p:nvPr>
        </p:nvSpPr>
        <p:spPr>
          <a:xfrm>
            <a:off x="838200" y="642127"/>
            <a:ext cx="10515600" cy="350865"/>
          </a:xfrm>
        </p:spPr>
        <p:txBody>
          <a:bodyPr/>
          <a:lstStyle/>
          <a:p>
            <a:r>
              <a:rPr lang="en-GB" sz="2400"/>
              <a:t>Intrastat Adjustment</a:t>
            </a:r>
          </a:p>
        </p:txBody>
      </p:sp>
      <p:pic>
        <p:nvPicPr>
          <p:cNvPr id="5" name="Picture 4">
            <a:extLst>
              <a:ext uri="{FF2B5EF4-FFF2-40B4-BE49-F238E27FC236}">
                <a16:creationId xmlns:a16="http://schemas.microsoft.com/office/drawing/2014/main" id="{0DA5E9E6-1F61-BE30-995E-E2EB5898A6E8}"/>
              </a:ext>
            </a:extLst>
          </p:cNvPr>
          <p:cNvPicPr>
            <a:picLocks noChangeAspect="1"/>
          </p:cNvPicPr>
          <p:nvPr/>
        </p:nvPicPr>
        <p:blipFill>
          <a:blip r:embed="rId2"/>
          <a:stretch>
            <a:fillRect/>
          </a:stretch>
        </p:blipFill>
        <p:spPr>
          <a:xfrm>
            <a:off x="200137" y="2721694"/>
            <a:ext cx="5760000" cy="3039292"/>
          </a:xfrm>
          <a:prstGeom prst="rect">
            <a:avLst/>
          </a:prstGeom>
        </p:spPr>
      </p:pic>
      <p:pic>
        <p:nvPicPr>
          <p:cNvPr id="6" name="Picture 5">
            <a:extLst>
              <a:ext uri="{FF2B5EF4-FFF2-40B4-BE49-F238E27FC236}">
                <a16:creationId xmlns:a16="http://schemas.microsoft.com/office/drawing/2014/main" id="{03A23EF1-C965-9FED-E3A1-E2FB51E4D026}"/>
              </a:ext>
            </a:extLst>
          </p:cNvPr>
          <p:cNvPicPr>
            <a:picLocks noChangeAspect="1"/>
          </p:cNvPicPr>
          <p:nvPr/>
        </p:nvPicPr>
        <p:blipFill>
          <a:blip r:embed="rId3"/>
          <a:stretch>
            <a:fillRect/>
          </a:stretch>
        </p:blipFill>
        <p:spPr>
          <a:xfrm>
            <a:off x="6176446" y="2721694"/>
            <a:ext cx="5760000" cy="3032922"/>
          </a:xfrm>
          <a:prstGeom prst="rect">
            <a:avLst/>
          </a:prstGeom>
        </p:spPr>
      </p:pic>
      <p:sp>
        <p:nvSpPr>
          <p:cNvPr id="8" name="TextBox 7">
            <a:extLst>
              <a:ext uri="{FF2B5EF4-FFF2-40B4-BE49-F238E27FC236}">
                <a16:creationId xmlns:a16="http://schemas.microsoft.com/office/drawing/2014/main" id="{F2F4A4FA-DD35-F396-564A-716CB39424EC}"/>
              </a:ext>
            </a:extLst>
          </p:cNvPr>
          <p:cNvSpPr txBox="1"/>
          <p:nvPr/>
        </p:nvSpPr>
        <p:spPr>
          <a:xfrm>
            <a:off x="756037" y="2195374"/>
            <a:ext cx="4648200" cy="430887"/>
          </a:xfrm>
          <a:prstGeom prst="rect">
            <a:avLst/>
          </a:prstGeom>
          <a:noFill/>
        </p:spPr>
        <p:txBody>
          <a:bodyPr wrap="square">
            <a:spAutoFit/>
          </a:bodyPr>
          <a:lstStyle/>
          <a:p>
            <a:r>
              <a:rPr lang="en-GB" sz="1100">
                <a:solidFill>
                  <a:schemeClr val="bg2">
                    <a:lumMod val="10000"/>
                  </a:schemeClr>
                </a:solidFill>
              </a:rPr>
              <a:t>Figure: Number of goods exporters in linked IDBR-HMRC </a:t>
            </a:r>
            <a:r>
              <a:rPr lang="en-GB" sz="1100" err="1">
                <a:solidFill>
                  <a:schemeClr val="bg2">
                    <a:lumMod val="10000"/>
                  </a:schemeClr>
                </a:solidFill>
              </a:rPr>
              <a:t>TiG</a:t>
            </a:r>
            <a:r>
              <a:rPr lang="en-GB" sz="1100">
                <a:solidFill>
                  <a:schemeClr val="bg2">
                    <a:lumMod val="10000"/>
                  </a:schemeClr>
                </a:solidFill>
              </a:rPr>
              <a:t> data, with and without </a:t>
            </a:r>
            <a:r>
              <a:rPr lang="en-GB" sz="1100" err="1">
                <a:solidFill>
                  <a:schemeClr val="bg2">
                    <a:lumMod val="10000"/>
                  </a:schemeClr>
                </a:solidFill>
              </a:rPr>
              <a:t>Instrastat</a:t>
            </a:r>
            <a:r>
              <a:rPr lang="en-GB" sz="1100">
                <a:solidFill>
                  <a:schemeClr val="bg2">
                    <a:lumMod val="10000"/>
                  </a:schemeClr>
                </a:solidFill>
              </a:rPr>
              <a:t> adjustment, Great Britain, 2005 to 2022 </a:t>
            </a:r>
          </a:p>
        </p:txBody>
      </p:sp>
      <p:sp>
        <p:nvSpPr>
          <p:cNvPr id="9" name="TextBox 8">
            <a:extLst>
              <a:ext uri="{FF2B5EF4-FFF2-40B4-BE49-F238E27FC236}">
                <a16:creationId xmlns:a16="http://schemas.microsoft.com/office/drawing/2014/main" id="{4CC8DDCD-4F2F-184B-25BE-00B5E9AF5831}"/>
              </a:ext>
            </a:extLst>
          </p:cNvPr>
          <p:cNvSpPr txBox="1"/>
          <p:nvPr/>
        </p:nvSpPr>
        <p:spPr>
          <a:xfrm>
            <a:off x="6732347" y="2195373"/>
            <a:ext cx="4648200" cy="430887"/>
          </a:xfrm>
          <a:prstGeom prst="rect">
            <a:avLst/>
          </a:prstGeom>
          <a:noFill/>
        </p:spPr>
        <p:txBody>
          <a:bodyPr wrap="square">
            <a:spAutoFit/>
          </a:bodyPr>
          <a:lstStyle/>
          <a:p>
            <a:r>
              <a:rPr lang="en-GB" sz="1100">
                <a:solidFill>
                  <a:schemeClr val="bg2">
                    <a:lumMod val="10000"/>
                  </a:schemeClr>
                </a:solidFill>
              </a:rPr>
              <a:t>Figure: Number of goods importers in linked IDBR-HMRC </a:t>
            </a:r>
            <a:r>
              <a:rPr lang="en-GB" sz="1100" err="1">
                <a:solidFill>
                  <a:schemeClr val="bg2">
                    <a:lumMod val="10000"/>
                  </a:schemeClr>
                </a:solidFill>
              </a:rPr>
              <a:t>TiG</a:t>
            </a:r>
            <a:r>
              <a:rPr lang="en-GB" sz="1100">
                <a:solidFill>
                  <a:schemeClr val="bg2">
                    <a:lumMod val="10000"/>
                  </a:schemeClr>
                </a:solidFill>
              </a:rPr>
              <a:t> data, with and without </a:t>
            </a:r>
            <a:r>
              <a:rPr lang="en-GB" sz="1100" err="1">
                <a:solidFill>
                  <a:schemeClr val="bg2">
                    <a:lumMod val="10000"/>
                  </a:schemeClr>
                </a:solidFill>
              </a:rPr>
              <a:t>Instrastat</a:t>
            </a:r>
            <a:r>
              <a:rPr lang="en-GB" sz="1100">
                <a:solidFill>
                  <a:schemeClr val="bg2">
                    <a:lumMod val="10000"/>
                  </a:schemeClr>
                </a:solidFill>
              </a:rPr>
              <a:t> adjustment, Great Britain, 2005 to 2022</a:t>
            </a:r>
          </a:p>
        </p:txBody>
      </p:sp>
      <p:sp>
        <p:nvSpPr>
          <p:cNvPr id="11" name="TextBox 10">
            <a:extLst>
              <a:ext uri="{FF2B5EF4-FFF2-40B4-BE49-F238E27FC236}">
                <a16:creationId xmlns:a16="http://schemas.microsoft.com/office/drawing/2014/main" id="{CF7DBED8-F3E8-F89F-62BE-CC75F9979A84}"/>
              </a:ext>
            </a:extLst>
          </p:cNvPr>
          <p:cNvSpPr txBox="1"/>
          <p:nvPr/>
        </p:nvSpPr>
        <p:spPr>
          <a:xfrm>
            <a:off x="783743" y="1050847"/>
            <a:ext cx="10596804" cy="954107"/>
          </a:xfrm>
          <a:prstGeom prst="rect">
            <a:avLst/>
          </a:prstGeom>
          <a:noFill/>
        </p:spPr>
        <p:txBody>
          <a:bodyPr wrap="square">
            <a:spAutoFit/>
          </a:bodyPr>
          <a:lstStyle/>
          <a:p>
            <a:r>
              <a:rPr lang="en-GB" sz="1400">
                <a:solidFill>
                  <a:schemeClr val="bg2">
                    <a:lumMod val="10000"/>
                  </a:schemeClr>
                </a:solidFill>
              </a:rPr>
              <a:t>In an attempt information on trade with the EU more comparable across our panel following recent changes to the collection method, we make an adjustment within the linked IDBR/Trade in Goods dataset. For exports, where a firm first declares trade with the EU in or after 2021 with an export value of less that £500,000, we set their EU export value to zero. For imports, where a firm first reports imports from the EU in or after 2022 with an import value less that £1,500,000, we set their EU import value to zero. </a:t>
            </a:r>
          </a:p>
        </p:txBody>
      </p:sp>
    </p:spTree>
    <p:extLst>
      <p:ext uri="{BB962C8B-B14F-4D97-AF65-F5344CB8AC3E}">
        <p14:creationId xmlns:p14="http://schemas.microsoft.com/office/powerpoint/2010/main" val="4205783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FAD906B-5AB4-495E-B3B3-B21B81C3818D}"/>
              </a:ext>
            </a:extLst>
          </p:cNvPr>
          <p:cNvPicPr>
            <a:picLocks noChangeAspect="1"/>
          </p:cNvPicPr>
          <p:nvPr/>
        </p:nvPicPr>
        <p:blipFill>
          <a:blip r:embed="rId2"/>
          <a:srcRect t="6779"/>
          <a:stretch/>
        </p:blipFill>
        <p:spPr>
          <a:xfrm>
            <a:off x="1749073" y="1212838"/>
            <a:ext cx="8693853" cy="4862700"/>
          </a:xfrm>
          <a:prstGeom prst="rect">
            <a:avLst/>
          </a:prstGeom>
        </p:spPr>
      </p:pic>
      <p:sp>
        <p:nvSpPr>
          <p:cNvPr id="7" name="TextBox 6">
            <a:extLst>
              <a:ext uri="{FF2B5EF4-FFF2-40B4-BE49-F238E27FC236}">
                <a16:creationId xmlns:a16="http://schemas.microsoft.com/office/drawing/2014/main" id="{28F61BC1-F3A3-9084-F7EE-DF50CFDC77CA}"/>
              </a:ext>
            </a:extLst>
          </p:cNvPr>
          <p:cNvSpPr txBox="1"/>
          <p:nvPr/>
        </p:nvSpPr>
        <p:spPr>
          <a:xfrm>
            <a:off x="1475382" y="782462"/>
            <a:ext cx="9666106" cy="292452"/>
          </a:xfrm>
          <a:prstGeom prst="rect">
            <a:avLst/>
          </a:prstGeom>
          <a:noFill/>
        </p:spPr>
        <p:txBody>
          <a:bodyPr wrap="square">
            <a:spAutoFit/>
          </a:bodyPr>
          <a:lstStyle/>
          <a:p>
            <a:pPr algn="ctr">
              <a:lnSpc>
                <a:spcPct val="116000"/>
              </a:lnSpc>
              <a:spcAft>
                <a:spcPts val="800"/>
              </a:spcAft>
            </a:pPr>
            <a:r>
              <a:rPr lang="en-GB" sz="1200" i="1" kern="0">
                <a:solidFill>
                  <a:schemeClr val="bg2">
                    <a:lumMod val="10000"/>
                  </a:schemeClr>
                </a:solidFill>
                <a:effectLst/>
                <a:latin typeface="Arial" panose="020B0604020202020204" pitchFamily="34" charset="0"/>
                <a:ea typeface="Times New Roman" panose="02020603050405020304" pitchFamily="18" charset="0"/>
                <a:cs typeface="Times New Roman" panose="02020603050405020304" pitchFamily="18" charset="0"/>
              </a:rPr>
              <a:t>Figure B2.1: Age of First export by firm age, Post 2005 sample, Great Britain</a:t>
            </a:r>
            <a:endParaRPr lang="en-GB" sz="1200" kern="100">
              <a:solidFill>
                <a:schemeClr val="bg2">
                  <a:lumMod val="10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763066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4268074-43F5-F6DA-CB40-1F58B660EEB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D63216C-E5F7-B956-03D2-42A4BB9EEE64}"/>
              </a:ext>
            </a:extLst>
          </p:cNvPr>
          <p:cNvSpPr txBox="1"/>
          <p:nvPr/>
        </p:nvSpPr>
        <p:spPr>
          <a:xfrm>
            <a:off x="1262947" y="534890"/>
            <a:ext cx="9666106" cy="461665"/>
          </a:xfrm>
          <a:prstGeom prst="rect">
            <a:avLst/>
          </a:prstGeom>
          <a:noFill/>
        </p:spPr>
        <p:txBody>
          <a:bodyPr wrap="square">
            <a:spAutoFit/>
          </a:bodyPr>
          <a:lstStyle/>
          <a:p>
            <a:pPr algn="ctr"/>
            <a:r>
              <a:rPr lang="en-GB" sz="1200" i="1">
                <a:solidFill>
                  <a:schemeClr val="bg2">
                    <a:lumMod val="10000"/>
                  </a:schemeClr>
                </a:solidFill>
              </a:rPr>
              <a:t>Figure C4.1 Number of Annual Business Survey responses by firm time from first goods export, post 2005 sample, Great Britain, 2005 to 2022</a:t>
            </a:r>
            <a:endParaRPr lang="en-GB" sz="1200">
              <a:solidFill>
                <a:schemeClr val="bg2">
                  <a:lumMod val="10000"/>
                </a:schemeClr>
              </a:solidFill>
            </a:endParaRPr>
          </a:p>
        </p:txBody>
      </p:sp>
      <p:pic>
        <p:nvPicPr>
          <p:cNvPr id="2" name="Picture 1">
            <a:extLst>
              <a:ext uri="{FF2B5EF4-FFF2-40B4-BE49-F238E27FC236}">
                <a16:creationId xmlns:a16="http://schemas.microsoft.com/office/drawing/2014/main" id="{1A0BA262-F6A6-C2A5-E9D9-8C1EAF230671}"/>
              </a:ext>
            </a:extLst>
          </p:cNvPr>
          <p:cNvPicPr>
            <a:picLocks noChangeAspect="1"/>
          </p:cNvPicPr>
          <p:nvPr/>
        </p:nvPicPr>
        <p:blipFill>
          <a:blip r:embed="rId2"/>
          <a:stretch>
            <a:fillRect/>
          </a:stretch>
        </p:blipFill>
        <p:spPr>
          <a:xfrm>
            <a:off x="2484400" y="796500"/>
            <a:ext cx="7020000" cy="5265000"/>
          </a:xfrm>
          <a:prstGeom prst="rect">
            <a:avLst/>
          </a:prstGeom>
        </p:spPr>
      </p:pic>
    </p:spTree>
    <p:extLst>
      <p:ext uri="{BB962C8B-B14F-4D97-AF65-F5344CB8AC3E}">
        <p14:creationId xmlns:p14="http://schemas.microsoft.com/office/powerpoint/2010/main" val="269633018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CFC45CB-A36C-8362-614B-D3D2465BE4E2}"/>
              </a:ext>
            </a:extLst>
          </p:cNvPr>
          <p:cNvSpPr>
            <a:spLocks noGrp="1"/>
          </p:cNvSpPr>
          <p:nvPr>
            <p:ph type="ftr" sz="quarter" idx="3"/>
          </p:nvPr>
        </p:nvSpPr>
        <p:spPr/>
        <p:txBody>
          <a:bodyPr/>
          <a:lstStyle/>
          <a:p>
            <a:endParaRPr lang="en-US"/>
          </a:p>
        </p:txBody>
      </p:sp>
      <p:sp>
        <p:nvSpPr>
          <p:cNvPr id="3" name="Title 2">
            <a:extLst>
              <a:ext uri="{FF2B5EF4-FFF2-40B4-BE49-F238E27FC236}">
                <a16:creationId xmlns:a16="http://schemas.microsoft.com/office/drawing/2014/main" id="{6A7E7529-7525-9620-228E-F1A1B255475E}"/>
              </a:ext>
            </a:extLst>
          </p:cNvPr>
          <p:cNvSpPr>
            <a:spLocks noGrp="1"/>
          </p:cNvSpPr>
          <p:nvPr>
            <p:ph type="title"/>
          </p:nvPr>
        </p:nvSpPr>
        <p:spPr>
          <a:xfrm>
            <a:off x="838200" y="642127"/>
            <a:ext cx="10515600" cy="350865"/>
          </a:xfrm>
        </p:spPr>
        <p:txBody>
          <a:bodyPr/>
          <a:lstStyle/>
          <a:p>
            <a:r>
              <a:rPr lang="en-GB" sz="2400" dirty="0"/>
              <a:t>Starting early, potentially better?</a:t>
            </a:r>
          </a:p>
        </p:txBody>
      </p:sp>
      <p:pic>
        <p:nvPicPr>
          <p:cNvPr id="8" name="Picture 7">
            <a:extLst>
              <a:ext uri="{FF2B5EF4-FFF2-40B4-BE49-F238E27FC236}">
                <a16:creationId xmlns:a16="http://schemas.microsoft.com/office/drawing/2014/main" id="{A1D92E3B-EBE7-C10F-8CC5-1857F76709BF}"/>
              </a:ext>
            </a:extLst>
          </p:cNvPr>
          <p:cNvPicPr>
            <a:picLocks noChangeAspect="1"/>
          </p:cNvPicPr>
          <p:nvPr/>
        </p:nvPicPr>
        <p:blipFill>
          <a:blip r:embed="rId3"/>
          <a:stretch>
            <a:fillRect/>
          </a:stretch>
        </p:blipFill>
        <p:spPr>
          <a:xfrm>
            <a:off x="2208000" y="1632483"/>
            <a:ext cx="7776000" cy="3887999"/>
          </a:xfrm>
          <a:prstGeom prst="rect">
            <a:avLst/>
          </a:prstGeom>
        </p:spPr>
      </p:pic>
      <p:sp>
        <p:nvSpPr>
          <p:cNvPr id="10" name="TextBox 9">
            <a:extLst>
              <a:ext uri="{FF2B5EF4-FFF2-40B4-BE49-F238E27FC236}">
                <a16:creationId xmlns:a16="http://schemas.microsoft.com/office/drawing/2014/main" id="{C86A0AF5-E045-C154-9D61-F9B7E59A510A}"/>
              </a:ext>
            </a:extLst>
          </p:cNvPr>
          <p:cNvSpPr txBox="1"/>
          <p:nvPr/>
        </p:nvSpPr>
        <p:spPr>
          <a:xfrm>
            <a:off x="760108" y="1183629"/>
            <a:ext cx="10671783" cy="307777"/>
          </a:xfrm>
          <a:prstGeom prst="rect">
            <a:avLst/>
          </a:prstGeom>
          <a:noFill/>
        </p:spPr>
        <p:txBody>
          <a:bodyPr wrap="square">
            <a:spAutoFit/>
          </a:bodyPr>
          <a:lstStyle/>
          <a:p>
            <a:pPr algn="ctr"/>
            <a:r>
              <a:rPr lang="en-GB" sz="1400">
                <a:solidFill>
                  <a:schemeClr val="bg2">
                    <a:lumMod val="10000"/>
                  </a:schemeClr>
                </a:solidFill>
              </a:rPr>
              <a:t>Figure: Two-way fixed effects model coefficient by firm age at time of first export, post 2005 sample, Great Britain, 2005 to 2022</a:t>
            </a:r>
          </a:p>
        </p:txBody>
      </p:sp>
    </p:spTree>
    <p:extLst>
      <p:ext uri="{BB962C8B-B14F-4D97-AF65-F5344CB8AC3E}">
        <p14:creationId xmlns:p14="http://schemas.microsoft.com/office/powerpoint/2010/main" val="36163448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7620F7-A027-1560-6592-435D44C7B1D1}"/>
              </a:ext>
            </a:extLst>
          </p:cNvPr>
          <p:cNvSpPr>
            <a:spLocks noGrp="1"/>
          </p:cNvSpPr>
          <p:nvPr>
            <p:ph type="title"/>
          </p:nvPr>
        </p:nvSpPr>
        <p:spPr>
          <a:xfrm>
            <a:off x="838199" y="527442"/>
            <a:ext cx="11674052" cy="350865"/>
          </a:xfrm>
        </p:spPr>
        <p:txBody>
          <a:bodyPr/>
          <a:lstStyle/>
          <a:p>
            <a:r>
              <a:rPr lang="en-GB" sz="2400" dirty="0"/>
              <a:t>International traders are more productive than non-traders:</a:t>
            </a:r>
          </a:p>
        </p:txBody>
      </p:sp>
      <p:pic>
        <p:nvPicPr>
          <p:cNvPr id="4" name="Graphic 3">
            <a:extLst>
              <a:ext uri="{FF2B5EF4-FFF2-40B4-BE49-F238E27FC236}">
                <a16:creationId xmlns:a16="http://schemas.microsoft.com/office/drawing/2014/main" id="{AB31113D-9F15-B3A8-2295-ED5421ED9C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t="6200" b="4734"/>
          <a:stretch/>
        </p:blipFill>
        <p:spPr>
          <a:xfrm>
            <a:off x="3749661" y="1518526"/>
            <a:ext cx="8059175" cy="4306824"/>
          </a:xfrm>
          <a:prstGeom prst="rect">
            <a:avLst/>
          </a:prstGeom>
        </p:spPr>
      </p:pic>
      <p:sp>
        <p:nvSpPr>
          <p:cNvPr id="2" name="TextBox 1">
            <a:extLst>
              <a:ext uri="{FF2B5EF4-FFF2-40B4-BE49-F238E27FC236}">
                <a16:creationId xmlns:a16="http://schemas.microsoft.com/office/drawing/2014/main" id="{B788E5CA-86EE-662A-4580-A8AEC7768287}"/>
              </a:ext>
            </a:extLst>
          </p:cNvPr>
          <p:cNvSpPr txBox="1"/>
          <p:nvPr/>
        </p:nvSpPr>
        <p:spPr>
          <a:xfrm>
            <a:off x="4744651" y="1056861"/>
            <a:ext cx="6503452"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CFD2D3">
                    <a:lumMod val="10000"/>
                  </a:srgbClr>
                </a:solidFill>
                <a:effectLst/>
                <a:uLnTx/>
                <a:uFillTx/>
                <a:latin typeface="Arial"/>
                <a:ea typeface="+mn-ea"/>
                <a:cs typeface="Arial"/>
              </a:rPr>
              <a:t>Figure 1: </a:t>
            </a:r>
            <a:r>
              <a:rPr kumimoji="0" lang="en-GB" sz="1200" b="0" i="0" u="none" strike="noStrike" kern="1200" cap="none" spc="0" normalizeH="0" baseline="0" noProof="0" dirty="0">
                <a:ln>
                  <a:noFill/>
                </a:ln>
                <a:solidFill>
                  <a:srgbClr val="CFD2D3">
                    <a:lumMod val="10000"/>
                  </a:srgbClr>
                </a:solidFill>
                <a:effectLst/>
                <a:uLnTx/>
                <a:uFillTx/>
                <a:latin typeface="Arial"/>
                <a:ea typeface="+mn-ea"/>
                <a:cs typeface="Arial"/>
              </a:rPr>
              <a:t>Average labour productivity by combined exporter and importer trade status, 2022, Annual Business Survey, GB:</a:t>
            </a:r>
            <a:endParaRPr kumimoji="0" lang="en-GB" sz="1200" b="0" i="0" u="none" strike="noStrike" kern="1200" cap="none" spc="0" normalizeH="0" baseline="0" noProof="0" dirty="0">
              <a:ln>
                <a:noFill/>
              </a:ln>
              <a:solidFill>
                <a:srgbClr val="CFD2D3">
                  <a:lumMod val="10000"/>
                </a:srgbClr>
              </a:solidFill>
              <a:effectLst/>
              <a:uLnTx/>
              <a:uFillTx/>
              <a:latin typeface="Arial" panose="020B0604020202020204"/>
              <a:ea typeface="+mn-ea"/>
              <a:cs typeface="+mn-cs"/>
            </a:endParaRPr>
          </a:p>
        </p:txBody>
      </p:sp>
      <p:sp>
        <p:nvSpPr>
          <p:cNvPr id="5" name="Content Placeholder 3">
            <a:extLst>
              <a:ext uri="{FF2B5EF4-FFF2-40B4-BE49-F238E27FC236}">
                <a16:creationId xmlns:a16="http://schemas.microsoft.com/office/drawing/2014/main" id="{B32C9404-3AE9-3383-D6E6-A40C6D826D24}"/>
              </a:ext>
            </a:extLst>
          </p:cNvPr>
          <p:cNvSpPr>
            <a:spLocks noGrp="1"/>
          </p:cNvSpPr>
          <p:nvPr>
            <p:ph idx="1"/>
          </p:nvPr>
        </p:nvSpPr>
        <p:spPr>
          <a:xfrm>
            <a:off x="157020" y="1693772"/>
            <a:ext cx="3224535" cy="3081934"/>
          </a:xfrm>
        </p:spPr>
        <p:txBody>
          <a:bodyPr/>
          <a:lstStyle/>
          <a:p>
            <a:r>
              <a:rPr lang="en-GB" sz="1400" dirty="0"/>
              <a:t>Estimates of labour productivity in other countries have found exporters to be anywhere between </a:t>
            </a:r>
            <a:r>
              <a:rPr lang="en-GB" sz="1400" b="1" dirty="0"/>
              <a:t>20% to 40% </a:t>
            </a:r>
            <a:r>
              <a:rPr lang="en-GB" sz="1400" dirty="0"/>
              <a:t>more productive than non-exporting counterparts (</a:t>
            </a:r>
            <a:r>
              <a:rPr lang="en-GB" sz="1400" dirty="0" err="1"/>
              <a:t>Breinlich</a:t>
            </a:r>
            <a:r>
              <a:rPr lang="en-GB" sz="1400" dirty="0"/>
              <a:t> et al (2023)).</a:t>
            </a:r>
          </a:p>
          <a:p>
            <a:endParaRPr lang="en-GB" sz="1400" dirty="0"/>
          </a:p>
          <a:p>
            <a:r>
              <a:rPr lang="en-GB" sz="1400" dirty="0"/>
              <a:t>Previous ONS research finds that goods exporters were </a:t>
            </a:r>
            <a:r>
              <a:rPr lang="en-GB" sz="1400" b="1" dirty="0"/>
              <a:t>21% </a:t>
            </a:r>
            <a:r>
              <a:rPr lang="en-GB" sz="1400" dirty="0"/>
              <a:t>more productive than non-goods exporters between 2008 and 2016.</a:t>
            </a:r>
          </a:p>
          <a:p>
            <a:endParaRPr lang="en-GB" sz="1400" dirty="0"/>
          </a:p>
          <a:p>
            <a:endParaRPr lang="en-GB" sz="1400" dirty="0"/>
          </a:p>
        </p:txBody>
      </p:sp>
    </p:spTree>
    <p:extLst>
      <p:ext uri="{BB962C8B-B14F-4D97-AF65-F5344CB8AC3E}">
        <p14:creationId xmlns:p14="http://schemas.microsoft.com/office/powerpoint/2010/main" val="305959021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9427A56-FFAD-D285-7AE7-A337A49BC034}"/>
              </a:ext>
            </a:extLst>
          </p:cNvPr>
          <p:cNvSpPr>
            <a:spLocks noGrp="1"/>
          </p:cNvSpPr>
          <p:nvPr>
            <p:ph type="title"/>
          </p:nvPr>
        </p:nvSpPr>
        <p:spPr>
          <a:xfrm>
            <a:off x="838200" y="642127"/>
            <a:ext cx="10515600" cy="701731"/>
          </a:xfrm>
        </p:spPr>
        <p:txBody>
          <a:bodyPr/>
          <a:lstStyle/>
          <a:p>
            <a:r>
              <a:rPr lang="en-GB" sz="2400" dirty="0"/>
              <a:t>What drives this difference in productivity across international traders and non-traders? </a:t>
            </a:r>
          </a:p>
        </p:txBody>
      </p:sp>
      <p:sp>
        <p:nvSpPr>
          <p:cNvPr id="4" name="Content Placeholder 3">
            <a:extLst>
              <a:ext uri="{FF2B5EF4-FFF2-40B4-BE49-F238E27FC236}">
                <a16:creationId xmlns:a16="http://schemas.microsoft.com/office/drawing/2014/main" id="{002EB20F-8EFF-CB45-DD6E-25AD93D2FB9E}"/>
              </a:ext>
            </a:extLst>
          </p:cNvPr>
          <p:cNvSpPr>
            <a:spLocks noGrp="1"/>
          </p:cNvSpPr>
          <p:nvPr>
            <p:ph idx="1"/>
          </p:nvPr>
        </p:nvSpPr>
        <p:spPr>
          <a:xfrm>
            <a:off x="838200" y="1662068"/>
            <a:ext cx="10515600" cy="3103414"/>
          </a:xfrm>
        </p:spPr>
        <p:txBody>
          <a:bodyPr/>
          <a:lstStyle/>
          <a:p>
            <a:pPr marL="0" indent="0">
              <a:buNone/>
            </a:pPr>
            <a:endParaRPr lang="en-GB" sz="900" dirty="0"/>
          </a:p>
          <a:p>
            <a:pPr marL="0" indent="0">
              <a:lnSpc>
                <a:spcPct val="100000"/>
              </a:lnSpc>
              <a:buNone/>
            </a:pPr>
            <a:r>
              <a:rPr lang="en-GB" sz="1800" dirty="0"/>
              <a:t>Is it that: </a:t>
            </a:r>
          </a:p>
          <a:p>
            <a:pPr marL="0" indent="0">
              <a:lnSpc>
                <a:spcPct val="100000"/>
              </a:lnSpc>
              <a:buNone/>
            </a:pPr>
            <a:endParaRPr lang="en-GB" sz="1000" dirty="0"/>
          </a:p>
          <a:p>
            <a:pPr>
              <a:lnSpc>
                <a:spcPct val="100000"/>
              </a:lnSpc>
            </a:pPr>
            <a:r>
              <a:rPr lang="en-GB" sz="2000" b="1" dirty="0"/>
              <a:t>Trade makes firms more productive? </a:t>
            </a:r>
          </a:p>
          <a:p>
            <a:pPr marL="414338" lvl="1" indent="0">
              <a:lnSpc>
                <a:spcPct val="100000"/>
              </a:lnSpc>
              <a:buNone/>
            </a:pPr>
            <a:r>
              <a:rPr lang="en-GB" sz="1600" dirty="0"/>
              <a:t>Greater choice of intermediate inputs (</a:t>
            </a:r>
            <a:r>
              <a:rPr lang="en-GB" sz="1600" dirty="0" err="1"/>
              <a:t>Tybout</a:t>
            </a:r>
            <a:r>
              <a:rPr lang="en-GB" sz="1600" dirty="0"/>
              <a:t> about and Westbrook 1995, Kasahara and Rodrigue 2008)</a:t>
            </a:r>
          </a:p>
          <a:p>
            <a:pPr marL="414338" lvl="1" indent="0">
              <a:lnSpc>
                <a:spcPct val="100000"/>
              </a:lnSpc>
              <a:buNone/>
            </a:pPr>
            <a:r>
              <a:rPr lang="en-GB" sz="1600" dirty="0"/>
              <a:t>Exposure firms to new ideas via international supply chain (Crespi et al (2008), De Loecker (2004)). </a:t>
            </a:r>
          </a:p>
          <a:p>
            <a:pPr marL="414338" lvl="1" indent="0">
              <a:lnSpc>
                <a:spcPct val="100000"/>
              </a:lnSpc>
              <a:buNone/>
            </a:pPr>
            <a:endParaRPr lang="en-GB" sz="1800" dirty="0"/>
          </a:p>
          <a:p>
            <a:pPr>
              <a:lnSpc>
                <a:spcPct val="100000"/>
              </a:lnSpc>
            </a:pPr>
            <a:r>
              <a:rPr lang="en-GB" sz="2000" b="1" dirty="0"/>
              <a:t>Highly productive firms self-select into international trade?</a:t>
            </a:r>
          </a:p>
          <a:p>
            <a:pPr marL="414338" lvl="1" indent="0">
              <a:lnSpc>
                <a:spcPct val="100000"/>
              </a:lnSpc>
              <a:buNone/>
            </a:pPr>
            <a:r>
              <a:rPr lang="en-GB" sz="1800" b="1" dirty="0"/>
              <a:t> </a:t>
            </a:r>
            <a:r>
              <a:rPr lang="en-GB" sz="1600" dirty="0"/>
              <a:t>(Arnold and </a:t>
            </a:r>
            <a:r>
              <a:rPr lang="en-GB" sz="1600" dirty="0" err="1"/>
              <a:t>Hussinger</a:t>
            </a:r>
            <a:r>
              <a:rPr lang="en-GB" sz="1600" dirty="0"/>
              <a:t> (2005), Clerides et al (1998), </a:t>
            </a:r>
            <a:r>
              <a:rPr lang="en-GB" sz="1600" dirty="0" err="1"/>
              <a:t>Isgut</a:t>
            </a:r>
            <a:r>
              <a:rPr lang="en-GB" sz="1600" dirty="0"/>
              <a:t> (2001), Bernard and Jensen (1999))</a:t>
            </a:r>
          </a:p>
          <a:p>
            <a:pPr marL="0" indent="0">
              <a:buNone/>
            </a:pPr>
            <a:endParaRPr lang="en-GB" sz="1800" dirty="0"/>
          </a:p>
        </p:txBody>
      </p:sp>
    </p:spTree>
    <p:extLst>
      <p:ext uri="{BB962C8B-B14F-4D97-AF65-F5344CB8AC3E}">
        <p14:creationId xmlns:p14="http://schemas.microsoft.com/office/powerpoint/2010/main" val="4095625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BD9677-0FEF-EF26-AFCC-F636E1617799}"/>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3621132D-0F97-586F-D570-07086B8F70ED}"/>
              </a:ext>
            </a:extLst>
          </p:cNvPr>
          <p:cNvSpPr/>
          <p:nvPr/>
        </p:nvSpPr>
        <p:spPr>
          <a:xfrm>
            <a:off x="239307" y="910186"/>
            <a:ext cx="2136609" cy="2798843"/>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Raw HMRC Trade in Goods (</a:t>
            </a:r>
            <a:r>
              <a:rPr lang="en-GB" sz="1400" err="1"/>
              <a:t>TiG</a:t>
            </a:r>
            <a:r>
              <a:rPr lang="en-GB" sz="1400"/>
              <a:t>) Microdata: </a:t>
            </a:r>
          </a:p>
          <a:p>
            <a:pPr algn="ctr"/>
            <a:r>
              <a:rPr lang="en-GB" sz="1400"/>
              <a:t>2005 to 2022</a:t>
            </a:r>
          </a:p>
        </p:txBody>
      </p:sp>
      <p:sp>
        <p:nvSpPr>
          <p:cNvPr id="11" name="TextBox 10">
            <a:extLst>
              <a:ext uri="{FF2B5EF4-FFF2-40B4-BE49-F238E27FC236}">
                <a16:creationId xmlns:a16="http://schemas.microsoft.com/office/drawing/2014/main" id="{9AAFB854-7A2A-A327-8A2B-B047052FA9CF}"/>
              </a:ext>
            </a:extLst>
          </p:cNvPr>
          <p:cNvSpPr txBox="1"/>
          <p:nvPr/>
        </p:nvSpPr>
        <p:spPr>
          <a:xfrm>
            <a:off x="2695956" y="1061585"/>
            <a:ext cx="1367540" cy="1169551"/>
          </a:xfrm>
          <a:prstGeom prst="rect">
            <a:avLst/>
          </a:prstGeom>
        </p:spPr>
        <p:txBody>
          <a:bodyPr vert="horz" wrap="square" lIns="0" tIns="45720" rIns="91440" bIns="45720" rtlCol="0" anchor="b" anchorCtr="0">
            <a:spAutoFit/>
          </a:bodyPr>
          <a:lstStyle/>
          <a:p>
            <a:pPr algn="ctr"/>
            <a:r>
              <a:rPr lang="en-GB" sz="1400">
                <a:solidFill>
                  <a:schemeClr val="bg2">
                    <a:lumMod val="25000"/>
                  </a:schemeClr>
                </a:solidFill>
                <a:latin typeface="Arial" panose="020B0604020202020204" pitchFamily="34" charset="0"/>
                <a:cs typeface="Arial" panose="020B0604020202020204" pitchFamily="34" charset="0"/>
              </a:rPr>
              <a:t>Novel apportionment method </a:t>
            </a:r>
          </a:p>
          <a:p>
            <a:pPr algn="ctr"/>
            <a:r>
              <a:rPr lang="en-GB" sz="1400">
                <a:solidFill>
                  <a:schemeClr val="bg2">
                    <a:lumMod val="25000"/>
                  </a:schemeClr>
                </a:solidFill>
                <a:latin typeface="Arial" panose="020B0604020202020204" pitchFamily="34" charset="0"/>
                <a:cs typeface="Arial" panose="020B0604020202020204" pitchFamily="34" charset="0"/>
              </a:rPr>
              <a:t>(VAT Unit to Reporting Unit) </a:t>
            </a:r>
          </a:p>
        </p:txBody>
      </p:sp>
      <p:sp>
        <p:nvSpPr>
          <p:cNvPr id="13" name="Rectangle 12">
            <a:extLst>
              <a:ext uri="{FF2B5EF4-FFF2-40B4-BE49-F238E27FC236}">
                <a16:creationId xmlns:a16="http://schemas.microsoft.com/office/drawing/2014/main" id="{037F64D4-5DF9-14D9-522F-C13D25DFDD29}"/>
              </a:ext>
            </a:extLst>
          </p:cNvPr>
          <p:cNvSpPr/>
          <p:nvPr/>
        </p:nvSpPr>
        <p:spPr>
          <a:xfrm>
            <a:off x="4219956" y="910186"/>
            <a:ext cx="2136609" cy="2798843"/>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Linked Inter-Departmental Business Register Trade in Goods Dataset: </a:t>
            </a:r>
          </a:p>
          <a:p>
            <a:pPr algn="ctr"/>
            <a:r>
              <a:rPr lang="en-GB" sz="1400"/>
              <a:t>2005 to 2022</a:t>
            </a:r>
          </a:p>
        </p:txBody>
      </p:sp>
      <p:cxnSp>
        <p:nvCxnSpPr>
          <p:cNvPr id="15" name="Straight Arrow Connector 14">
            <a:extLst>
              <a:ext uri="{FF2B5EF4-FFF2-40B4-BE49-F238E27FC236}">
                <a16:creationId xmlns:a16="http://schemas.microsoft.com/office/drawing/2014/main" id="{05FB2B9B-6509-0936-CE7D-D195805548FA}"/>
              </a:ext>
            </a:extLst>
          </p:cNvPr>
          <p:cNvCxnSpPr>
            <a:stCxn id="6" idx="3"/>
            <a:endCxn id="13" idx="1"/>
          </p:cNvCxnSpPr>
          <p:nvPr/>
        </p:nvCxnSpPr>
        <p:spPr>
          <a:xfrm>
            <a:off x="2375916" y="2309608"/>
            <a:ext cx="1844040" cy="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04865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1166370-9257-2592-1B09-CF12A22762AA}"/>
              </a:ext>
            </a:extLst>
          </p:cNvPr>
          <p:cNvSpPr>
            <a:spLocks noGrp="1"/>
          </p:cNvSpPr>
          <p:nvPr>
            <p:ph type="ftr" sz="quarter" idx="3"/>
          </p:nvPr>
        </p:nvSpPr>
        <p:spPr/>
        <p:txBody>
          <a:bodyPr/>
          <a:lstStyle/>
          <a:p>
            <a:endParaRPr lang="en-US"/>
          </a:p>
        </p:txBody>
      </p:sp>
      <p:graphicFrame>
        <p:nvGraphicFramePr>
          <p:cNvPr id="5" name="Diagram 4">
            <a:extLst>
              <a:ext uri="{FF2B5EF4-FFF2-40B4-BE49-F238E27FC236}">
                <a16:creationId xmlns:a16="http://schemas.microsoft.com/office/drawing/2014/main" id="{E94A7180-3231-DAC4-4F3D-5DE770EF5F4E}"/>
              </a:ext>
            </a:extLst>
          </p:cNvPr>
          <p:cNvGraphicFramePr/>
          <p:nvPr/>
        </p:nvGraphicFramePr>
        <p:xfrm>
          <a:off x="4717815" y="618705"/>
          <a:ext cx="5624195" cy="23526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6" name="Diagram 5">
            <a:extLst>
              <a:ext uri="{FF2B5EF4-FFF2-40B4-BE49-F238E27FC236}">
                <a16:creationId xmlns:a16="http://schemas.microsoft.com/office/drawing/2014/main" id="{C6C77CCE-179B-B2D8-0428-092B2F1492FB}"/>
              </a:ext>
            </a:extLst>
          </p:cNvPr>
          <p:cNvGraphicFramePr/>
          <p:nvPr/>
        </p:nvGraphicFramePr>
        <p:xfrm>
          <a:off x="3265646" y="3150439"/>
          <a:ext cx="8221028" cy="3465576"/>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7" name="TextBox 6">
            <a:extLst>
              <a:ext uri="{FF2B5EF4-FFF2-40B4-BE49-F238E27FC236}">
                <a16:creationId xmlns:a16="http://schemas.microsoft.com/office/drawing/2014/main" id="{E5B1920A-0158-34B3-FD10-FCD9E29F9414}"/>
              </a:ext>
            </a:extLst>
          </p:cNvPr>
          <p:cNvSpPr txBox="1"/>
          <p:nvPr/>
        </p:nvSpPr>
        <p:spPr>
          <a:xfrm>
            <a:off x="1328935" y="953688"/>
            <a:ext cx="3388880" cy="338554"/>
          </a:xfrm>
          <a:prstGeom prst="rect">
            <a:avLst/>
          </a:prstGeom>
        </p:spPr>
        <p:txBody>
          <a:bodyPr vert="horz" wrap="square" lIns="0" tIns="45720" rIns="91440" bIns="45720" rtlCol="0" anchor="b" anchorCtr="0">
            <a:spAutoFit/>
          </a:bodyPr>
          <a:lstStyle/>
          <a:p>
            <a:pPr algn="ctr"/>
            <a:r>
              <a:rPr lang="en-GB" sz="1600" b="1">
                <a:solidFill>
                  <a:schemeClr val="bg2">
                    <a:lumMod val="25000"/>
                  </a:schemeClr>
                </a:solidFill>
                <a:latin typeface="Arial" panose="020B0604020202020204" pitchFamily="34" charset="0"/>
                <a:cs typeface="Arial" panose="020B0604020202020204" pitchFamily="34" charset="0"/>
              </a:rPr>
              <a:t>Simple business structure: </a:t>
            </a:r>
          </a:p>
        </p:txBody>
      </p:sp>
      <p:sp>
        <p:nvSpPr>
          <p:cNvPr id="8" name="TextBox 7">
            <a:extLst>
              <a:ext uri="{FF2B5EF4-FFF2-40B4-BE49-F238E27FC236}">
                <a16:creationId xmlns:a16="http://schemas.microsoft.com/office/drawing/2014/main" id="{B926F9DA-93BA-75D1-DF50-6785ACFF8D3F}"/>
              </a:ext>
            </a:extLst>
          </p:cNvPr>
          <p:cNvSpPr txBox="1"/>
          <p:nvPr/>
        </p:nvSpPr>
        <p:spPr>
          <a:xfrm>
            <a:off x="64015" y="4434504"/>
            <a:ext cx="3388880" cy="338554"/>
          </a:xfrm>
          <a:prstGeom prst="rect">
            <a:avLst/>
          </a:prstGeom>
        </p:spPr>
        <p:txBody>
          <a:bodyPr vert="horz" wrap="square" lIns="0" tIns="45720" rIns="91440" bIns="45720" rtlCol="0" anchor="b" anchorCtr="0">
            <a:spAutoFit/>
          </a:bodyPr>
          <a:lstStyle/>
          <a:p>
            <a:pPr algn="ctr"/>
            <a:r>
              <a:rPr lang="en-GB" sz="1600" b="1">
                <a:solidFill>
                  <a:schemeClr val="bg2">
                    <a:lumMod val="25000"/>
                  </a:schemeClr>
                </a:solidFill>
                <a:latin typeface="Arial" panose="020B0604020202020204" pitchFamily="34" charset="0"/>
                <a:cs typeface="Arial" panose="020B0604020202020204" pitchFamily="34" charset="0"/>
              </a:rPr>
              <a:t>Complex business structure: </a:t>
            </a:r>
          </a:p>
        </p:txBody>
      </p:sp>
    </p:spTree>
    <p:extLst>
      <p:ext uri="{BB962C8B-B14F-4D97-AF65-F5344CB8AC3E}">
        <p14:creationId xmlns:p14="http://schemas.microsoft.com/office/powerpoint/2010/main" val="4043019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AB96AC-C6AC-0F2D-8EF2-DDA6DFAA2C7E}"/>
            </a:ext>
          </a:extLst>
        </p:cNvPr>
        <p:cNvGrpSpPr/>
        <p:nvPr/>
      </p:nvGrpSpPr>
      <p:grpSpPr>
        <a:xfrm>
          <a:off x="0" y="0"/>
          <a:ext cx="0" cy="0"/>
          <a:chOff x="0" y="0"/>
          <a:chExt cx="0" cy="0"/>
        </a:xfrm>
      </p:grpSpPr>
      <p:sp>
        <p:nvSpPr>
          <p:cNvPr id="6" name="Rectangle 5">
            <a:extLst>
              <a:ext uri="{FF2B5EF4-FFF2-40B4-BE49-F238E27FC236}">
                <a16:creationId xmlns:a16="http://schemas.microsoft.com/office/drawing/2014/main" id="{989EC7B4-FC4A-B7D9-8AC2-B010A5C2A2A0}"/>
              </a:ext>
            </a:extLst>
          </p:cNvPr>
          <p:cNvSpPr/>
          <p:nvPr/>
        </p:nvSpPr>
        <p:spPr>
          <a:xfrm>
            <a:off x="239307" y="910186"/>
            <a:ext cx="2136609" cy="2798843"/>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Raw HMRC Trade in Goods (</a:t>
            </a:r>
            <a:r>
              <a:rPr lang="en-GB" sz="1400" err="1"/>
              <a:t>TiG</a:t>
            </a:r>
            <a:r>
              <a:rPr lang="en-GB" sz="1400"/>
              <a:t>) Microdata: </a:t>
            </a:r>
          </a:p>
          <a:p>
            <a:pPr algn="ctr"/>
            <a:r>
              <a:rPr lang="en-GB" sz="1400"/>
              <a:t>2005 to 2022</a:t>
            </a:r>
          </a:p>
        </p:txBody>
      </p:sp>
      <p:sp>
        <p:nvSpPr>
          <p:cNvPr id="11" name="TextBox 10">
            <a:extLst>
              <a:ext uri="{FF2B5EF4-FFF2-40B4-BE49-F238E27FC236}">
                <a16:creationId xmlns:a16="http://schemas.microsoft.com/office/drawing/2014/main" id="{8C080B5E-0142-EF9D-B084-DAAF8A46563B}"/>
              </a:ext>
            </a:extLst>
          </p:cNvPr>
          <p:cNvSpPr txBox="1"/>
          <p:nvPr/>
        </p:nvSpPr>
        <p:spPr>
          <a:xfrm>
            <a:off x="2695956" y="1061585"/>
            <a:ext cx="1367540" cy="1169551"/>
          </a:xfrm>
          <a:prstGeom prst="rect">
            <a:avLst/>
          </a:prstGeom>
        </p:spPr>
        <p:txBody>
          <a:bodyPr vert="horz" wrap="square" lIns="0" tIns="45720" rIns="91440" bIns="45720" rtlCol="0" anchor="b" anchorCtr="0">
            <a:spAutoFit/>
          </a:bodyPr>
          <a:lstStyle/>
          <a:p>
            <a:pPr algn="ctr"/>
            <a:r>
              <a:rPr lang="en-GB" sz="1400">
                <a:solidFill>
                  <a:schemeClr val="bg2">
                    <a:lumMod val="25000"/>
                  </a:schemeClr>
                </a:solidFill>
                <a:latin typeface="Arial" panose="020B0604020202020204" pitchFamily="34" charset="0"/>
                <a:cs typeface="Arial" panose="020B0604020202020204" pitchFamily="34" charset="0"/>
              </a:rPr>
              <a:t>Novel apportionment method </a:t>
            </a:r>
          </a:p>
          <a:p>
            <a:pPr algn="ctr"/>
            <a:r>
              <a:rPr lang="en-GB" sz="1400">
                <a:solidFill>
                  <a:schemeClr val="bg2">
                    <a:lumMod val="25000"/>
                  </a:schemeClr>
                </a:solidFill>
                <a:latin typeface="Arial" panose="020B0604020202020204" pitchFamily="34" charset="0"/>
                <a:cs typeface="Arial" panose="020B0604020202020204" pitchFamily="34" charset="0"/>
              </a:rPr>
              <a:t>(VAT Unit to Reporting Unit) </a:t>
            </a:r>
          </a:p>
        </p:txBody>
      </p:sp>
      <p:sp>
        <p:nvSpPr>
          <p:cNvPr id="13" name="Rectangle 12">
            <a:extLst>
              <a:ext uri="{FF2B5EF4-FFF2-40B4-BE49-F238E27FC236}">
                <a16:creationId xmlns:a16="http://schemas.microsoft.com/office/drawing/2014/main" id="{58DD2F6F-11F6-C462-9253-C52C03F64234}"/>
              </a:ext>
            </a:extLst>
          </p:cNvPr>
          <p:cNvSpPr/>
          <p:nvPr/>
        </p:nvSpPr>
        <p:spPr>
          <a:xfrm>
            <a:off x="4219956" y="910186"/>
            <a:ext cx="2136609" cy="2798843"/>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Linked Inter-Departmental Business Register Trade in Goods Dataset: </a:t>
            </a:r>
          </a:p>
          <a:p>
            <a:pPr algn="ctr"/>
            <a:r>
              <a:rPr lang="en-GB" sz="1400"/>
              <a:t>2005 to 2022</a:t>
            </a:r>
          </a:p>
        </p:txBody>
      </p:sp>
      <p:cxnSp>
        <p:nvCxnSpPr>
          <p:cNvPr id="15" name="Straight Arrow Connector 14">
            <a:extLst>
              <a:ext uri="{FF2B5EF4-FFF2-40B4-BE49-F238E27FC236}">
                <a16:creationId xmlns:a16="http://schemas.microsoft.com/office/drawing/2014/main" id="{202983C1-3BD5-90F1-6915-0BFA8950F2D8}"/>
              </a:ext>
            </a:extLst>
          </p:cNvPr>
          <p:cNvCxnSpPr>
            <a:stCxn id="6" idx="3"/>
            <a:endCxn id="13" idx="1"/>
          </p:cNvCxnSpPr>
          <p:nvPr/>
        </p:nvCxnSpPr>
        <p:spPr>
          <a:xfrm>
            <a:off x="2375916" y="2309608"/>
            <a:ext cx="1844040" cy="0"/>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5">
            <a:extLst>
              <a:ext uri="{FF2B5EF4-FFF2-40B4-BE49-F238E27FC236}">
                <a16:creationId xmlns:a16="http://schemas.microsoft.com/office/drawing/2014/main" id="{10F84025-2DA5-695B-98BE-DF1D8FA02DC0}"/>
              </a:ext>
            </a:extLst>
          </p:cNvPr>
          <p:cNvSpPr/>
          <p:nvPr/>
        </p:nvSpPr>
        <p:spPr>
          <a:xfrm>
            <a:off x="6904251" y="910186"/>
            <a:ext cx="2136609" cy="2798843"/>
          </a:xfrm>
          <a:prstGeom prst="rect">
            <a:avLst/>
          </a:prstGeom>
          <a:solidFill>
            <a:schemeClr val="tx1">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a:t>Annual Business Survey  (ABS):</a:t>
            </a:r>
          </a:p>
          <a:p>
            <a:pPr algn="ctr"/>
            <a:r>
              <a:rPr lang="en-GB" sz="1400"/>
              <a:t>1996 to 2022</a:t>
            </a:r>
          </a:p>
        </p:txBody>
      </p:sp>
      <p:cxnSp>
        <p:nvCxnSpPr>
          <p:cNvPr id="3" name="Straight Arrow Connector 2">
            <a:extLst>
              <a:ext uri="{FF2B5EF4-FFF2-40B4-BE49-F238E27FC236}">
                <a16:creationId xmlns:a16="http://schemas.microsoft.com/office/drawing/2014/main" id="{78727C11-7BB7-5A42-A641-2606A9B51539}"/>
              </a:ext>
            </a:extLst>
          </p:cNvPr>
          <p:cNvCxnSpPr>
            <a:cxnSpLocks/>
            <a:stCxn id="13" idx="3"/>
            <a:endCxn id="16" idx="1"/>
          </p:cNvCxnSpPr>
          <p:nvPr/>
        </p:nvCxnSpPr>
        <p:spPr>
          <a:xfrm>
            <a:off x="6356565" y="2309608"/>
            <a:ext cx="547686" cy="0"/>
          </a:xfrm>
          <a:prstGeom prst="straightConnector1">
            <a:avLst/>
          </a:prstGeom>
          <a:ln w="28575">
            <a:solidFill>
              <a:schemeClr val="bg2">
                <a:lumMod val="50000"/>
              </a:schemeClr>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27691A2F-7149-46A8-A0C3-FCC0BEBF49E7}"/>
              </a:ext>
            </a:extLst>
          </p:cNvPr>
          <p:cNvSpPr txBox="1"/>
          <p:nvPr/>
        </p:nvSpPr>
        <p:spPr>
          <a:xfrm>
            <a:off x="6776235" y="3924870"/>
            <a:ext cx="3338514" cy="646331"/>
          </a:xfrm>
          <a:prstGeom prst="rect">
            <a:avLst/>
          </a:prstGeom>
        </p:spPr>
        <p:txBody>
          <a:bodyPr vert="horz" wrap="square" lIns="0" tIns="45720" rIns="91440" bIns="45720" rtlCol="0" anchor="b" anchorCtr="0">
            <a:spAutoFit/>
          </a:bodyPr>
          <a:lstStyle/>
          <a:p>
            <a:pPr marL="285750" indent="-285750">
              <a:buFont typeface="Arial" panose="020B0604020202020204" pitchFamily="34" charset="0"/>
              <a:buChar char="•"/>
            </a:pPr>
            <a:r>
              <a:rPr lang="en-GB" sz="1200">
                <a:solidFill>
                  <a:schemeClr val="bg2">
                    <a:lumMod val="25000"/>
                  </a:schemeClr>
                </a:solidFill>
                <a:latin typeface="Arial" panose="020B0604020202020204" pitchFamily="34" charset="0"/>
                <a:cs typeface="Arial" panose="020B0604020202020204" pitchFamily="34" charset="0"/>
              </a:rPr>
              <a:t>Trade in Goods Status (Post 2011)</a:t>
            </a:r>
          </a:p>
          <a:p>
            <a:pPr marL="285750" indent="-285750">
              <a:buFont typeface="Arial" panose="020B0604020202020204" pitchFamily="34" charset="0"/>
              <a:buChar char="•"/>
            </a:pPr>
            <a:r>
              <a:rPr lang="en-GB" sz="1200">
                <a:solidFill>
                  <a:schemeClr val="bg2">
                    <a:lumMod val="25000"/>
                  </a:schemeClr>
                </a:solidFill>
                <a:latin typeface="Arial" panose="020B0604020202020204" pitchFamily="34" charset="0"/>
                <a:cs typeface="Arial" panose="020B0604020202020204" pitchFamily="34" charset="0"/>
              </a:rPr>
              <a:t>Trade in Services Status</a:t>
            </a:r>
          </a:p>
          <a:p>
            <a:pPr marL="285750" indent="-285750">
              <a:buFont typeface="Arial" panose="020B0604020202020204" pitchFamily="34" charset="0"/>
              <a:buChar char="•"/>
            </a:pPr>
            <a:r>
              <a:rPr lang="en-GB" sz="1200">
                <a:solidFill>
                  <a:schemeClr val="bg2">
                    <a:lumMod val="25000"/>
                  </a:schemeClr>
                </a:solidFill>
                <a:latin typeface="Arial" panose="020B0604020202020204" pitchFamily="34" charset="0"/>
                <a:cs typeface="Arial" panose="020B0604020202020204" pitchFamily="34" charset="0"/>
              </a:rPr>
              <a:t>Trade in Services Value (£)</a:t>
            </a:r>
          </a:p>
        </p:txBody>
      </p:sp>
      <p:sp>
        <p:nvSpPr>
          <p:cNvPr id="8" name="TextBox 7">
            <a:extLst>
              <a:ext uri="{FF2B5EF4-FFF2-40B4-BE49-F238E27FC236}">
                <a16:creationId xmlns:a16="http://schemas.microsoft.com/office/drawing/2014/main" id="{1FA57AEA-0F80-B901-DD47-677A66FF3017}"/>
              </a:ext>
            </a:extLst>
          </p:cNvPr>
          <p:cNvSpPr txBox="1"/>
          <p:nvPr/>
        </p:nvSpPr>
        <p:spPr>
          <a:xfrm>
            <a:off x="4091940" y="3924870"/>
            <a:ext cx="2491741" cy="830997"/>
          </a:xfrm>
          <a:prstGeom prst="rect">
            <a:avLst/>
          </a:prstGeom>
        </p:spPr>
        <p:txBody>
          <a:bodyPr vert="horz" wrap="square" lIns="0" tIns="45720" rIns="91440" bIns="45720" rtlCol="0" anchor="b" anchorCtr="0">
            <a:spAutoFit/>
          </a:bodyPr>
          <a:lstStyle/>
          <a:p>
            <a:pPr marL="285750" indent="-285750">
              <a:buFont typeface="Arial" panose="020B0604020202020204" pitchFamily="34" charset="0"/>
              <a:buChar char="•"/>
            </a:pPr>
            <a:r>
              <a:rPr lang="en-GB" sz="1200">
                <a:solidFill>
                  <a:schemeClr val="bg2">
                    <a:lumMod val="25000"/>
                  </a:schemeClr>
                </a:solidFill>
                <a:latin typeface="Arial" panose="020B0604020202020204" pitchFamily="34" charset="0"/>
                <a:cs typeface="Arial" panose="020B0604020202020204" pitchFamily="34" charset="0"/>
              </a:rPr>
              <a:t>Trade in Goods Status</a:t>
            </a:r>
          </a:p>
          <a:p>
            <a:pPr marL="285750" indent="-285750">
              <a:buFont typeface="Arial" panose="020B0604020202020204" pitchFamily="34" charset="0"/>
              <a:buChar char="•"/>
            </a:pPr>
            <a:r>
              <a:rPr lang="en-GB" sz="1200">
                <a:solidFill>
                  <a:schemeClr val="bg2">
                    <a:lumMod val="25000"/>
                  </a:schemeClr>
                </a:solidFill>
                <a:latin typeface="Arial" panose="020B0604020202020204" pitchFamily="34" charset="0"/>
                <a:cs typeface="Arial" panose="020B0604020202020204" pitchFamily="34" charset="0"/>
              </a:rPr>
              <a:t>Trade in Goods Value (£)</a:t>
            </a:r>
          </a:p>
          <a:p>
            <a:pPr marL="285750" indent="-285750">
              <a:buFont typeface="Arial" panose="020B0604020202020204" pitchFamily="34" charset="0"/>
              <a:buChar char="•"/>
            </a:pPr>
            <a:r>
              <a:rPr lang="en-GB" sz="1200">
                <a:solidFill>
                  <a:schemeClr val="bg2">
                    <a:lumMod val="25000"/>
                  </a:schemeClr>
                </a:solidFill>
                <a:latin typeface="Arial" panose="020B0604020202020204" pitchFamily="34" charset="0"/>
                <a:cs typeface="Arial" panose="020B0604020202020204" pitchFamily="34" charset="0"/>
              </a:rPr>
              <a:t>Product Mix </a:t>
            </a:r>
          </a:p>
          <a:p>
            <a:pPr marL="285750" indent="-285750">
              <a:buFont typeface="Arial" panose="020B0604020202020204" pitchFamily="34" charset="0"/>
              <a:buChar char="•"/>
            </a:pPr>
            <a:r>
              <a:rPr lang="en-GB" sz="1200">
                <a:solidFill>
                  <a:schemeClr val="bg2">
                    <a:lumMod val="25000"/>
                  </a:schemeClr>
                </a:solidFill>
                <a:latin typeface="Arial" panose="020B0604020202020204" pitchFamily="34" charset="0"/>
                <a:cs typeface="Arial" panose="020B0604020202020204" pitchFamily="34" charset="0"/>
              </a:rPr>
              <a:t>Country Mix </a:t>
            </a:r>
          </a:p>
        </p:txBody>
      </p:sp>
      <p:sp>
        <p:nvSpPr>
          <p:cNvPr id="9" name="TextBox 8">
            <a:extLst>
              <a:ext uri="{FF2B5EF4-FFF2-40B4-BE49-F238E27FC236}">
                <a16:creationId xmlns:a16="http://schemas.microsoft.com/office/drawing/2014/main" id="{36DC342D-02FE-0DA3-177E-0BED18615A09}"/>
              </a:ext>
            </a:extLst>
          </p:cNvPr>
          <p:cNvSpPr txBox="1"/>
          <p:nvPr/>
        </p:nvSpPr>
        <p:spPr>
          <a:xfrm>
            <a:off x="548640" y="4186479"/>
            <a:ext cx="2784309" cy="307777"/>
          </a:xfrm>
          <a:prstGeom prst="rect">
            <a:avLst/>
          </a:prstGeom>
        </p:spPr>
        <p:txBody>
          <a:bodyPr vert="horz" wrap="square" lIns="0" tIns="45720" rIns="91440" bIns="45720" rtlCol="0" anchor="b" anchorCtr="0">
            <a:spAutoFit/>
          </a:bodyPr>
          <a:lstStyle/>
          <a:p>
            <a:pPr algn="r"/>
            <a:r>
              <a:rPr lang="en-GB" sz="1400" b="1">
                <a:solidFill>
                  <a:schemeClr val="bg2">
                    <a:lumMod val="25000"/>
                  </a:schemeClr>
                </a:solidFill>
                <a:latin typeface="Arial" panose="020B0604020202020204" pitchFamily="34" charset="0"/>
                <a:cs typeface="Arial" panose="020B0604020202020204" pitchFamily="34" charset="0"/>
              </a:rPr>
              <a:t>International Trade Variables:</a:t>
            </a:r>
          </a:p>
        </p:txBody>
      </p:sp>
      <p:sp>
        <p:nvSpPr>
          <p:cNvPr id="10" name="Rectangle 9">
            <a:extLst>
              <a:ext uri="{FF2B5EF4-FFF2-40B4-BE49-F238E27FC236}">
                <a16:creationId xmlns:a16="http://schemas.microsoft.com/office/drawing/2014/main" id="{DF2AC97D-F446-8C71-4474-E3BB38583F0A}"/>
              </a:ext>
            </a:extLst>
          </p:cNvPr>
          <p:cNvSpPr/>
          <p:nvPr/>
        </p:nvSpPr>
        <p:spPr>
          <a:xfrm>
            <a:off x="3383280" y="3787501"/>
            <a:ext cx="6560288" cy="1161286"/>
          </a:xfrm>
          <a:prstGeom prst="rect">
            <a:avLst/>
          </a:prstGeom>
          <a:noFill/>
          <a:ln w="19050">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12" name="TextBox 11">
            <a:extLst>
              <a:ext uri="{FF2B5EF4-FFF2-40B4-BE49-F238E27FC236}">
                <a16:creationId xmlns:a16="http://schemas.microsoft.com/office/drawing/2014/main" id="{3EE7F6D8-EB9B-FDAA-3840-55DFCA241982}"/>
              </a:ext>
            </a:extLst>
          </p:cNvPr>
          <p:cNvSpPr txBox="1"/>
          <p:nvPr/>
        </p:nvSpPr>
        <p:spPr>
          <a:xfrm>
            <a:off x="6776235" y="5256702"/>
            <a:ext cx="2852397" cy="461665"/>
          </a:xfrm>
          <a:prstGeom prst="rect">
            <a:avLst/>
          </a:prstGeom>
        </p:spPr>
        <p:txBody>
          <a:bodyPr vert="horz" wrap="square" lIns="0" tIns="45720" rIns="91440" bIns="45720" rtlCol="0" anchor="b" anchorCtr="0">
            <a:spAutoFit/>
          </a:bodyPr>
          <a:lstStyle/>
          <a:p>
            <a:pPr marL="285750" indent="-285750">
              <a:buFont typeface="Arial" panose="020B0604020202020204" pitchFamily="34" charset="0"/>
              <a:buChar char="•"/>
            </a:pPr>
            <a:r>
              <a:rPr lang="en-GB" sz="1200">
                <a:solidFill>
                  <a:schemeClr val="bg2">
                    <a:lumMod val="25000"/>
                  </a:schemeClr>
                </a:solidFill>
                <a:latin typeface="Arial" panose="020B0604020202020204" pitchFamily="34" charset="0"/>
                <a:cs typeface="Arial" panose="020B0604020202020204" pitchFamily="34" charset="0"/>
              </a:rPr>
              <a:t>Labour Productivity (Approximate Gross Value Added per worker)</a:t>
            </a:r>
          </a:p>
        </p:txBody>
      </p:sp>
      <p:sp>
        <p:nvSpPr>
          <p:cNvPr id="17" name="TextBox 16">
            <a:extLst>
              <a:ext uri="{FF2B5EF4-FFF2-40B4-BE49-F238E27FC236}">
                <a16:creationId xmlns:a16="http://schemas.microsoft.com/office/drawing/2014/main" id="{3086CC35-7718-2F76-CE4C-0BE6EA91E7C2}"/>
              </a:ext>
            </a:extLst>
          </p:cNvPr>
          <p:cNvSpPr txBox="1"/>
          <p:nvPr/>
        </p:nvSpPr>
        <p:spPr>
          <a:xfrm>
            <a:off x="1196340" y="5333647"/>
            <a:ext cx="2136609" cy="307777"/>
          </a:xfrm>
          <a:prstGeom prst="rect">
            <a:avLst/>
          </a:prstGeom>
        </p:spPr>
        <p:txBody>
          <a:bodyPr vert="horz" wrap="square" lIns="0" tIns="45720" rIns="91440" bIns="45720" rtlCol="0" anchor="b" anchorCtr="0">
            <a:spAutoFit/>
          </a:bodyPr>
          <a:lstStyle/>
          <a:p>
            <a:pPr algn="r"/>
            <a:r>
              <a:rPr lang="en-GB" sz="1400" b="1">
                <a:solidFill>
                  <a:schemeClr val="bg2">
                    <a:lumMod val="25000"/>
                  </a:schemeClr>
                </a:solidFill>
                <a:latin typeface="Arial" panose="020B0604020202020204" pitchFamily="34" charset="0"/>
                <a:cs typeface="Arial" panose="020B0604020202020204" pitchFamily="34" charset="0"/>
              </a:rPr>
              <a:t>Productivity Variables:</a:t>
            </a:r>
          </a:p>
        </p:txBody>
      </p:sp>
      <p:sp>
        <p:nvSpPr>
          <p:cNvPr id="19" name="Rectangle 18">
            <a:extLst>
              <a:ext uri="{FF2B5EF4-FFF2-40B4-BE49-F238E27FC236}">
                <a16:creationId xmlns:a16="http://schemas.microsoft.com/office/drawing/2014/main" id="{2AADBEB4-2DC1-5A5C-AB93-33221BA26AC2}"/>
              </a:ext>
            </a:extLst>
          </p:cNvPr>
          <p:cNvSpPr/>
          <p:nvPr/>
        </p:nvSpPr>
        <p:spPr>
          <a:xfrm>
            <a:off x="3383280" y="5080240"/>
            <a:ext cx="6560288" cy="814593"/>
          </a:xfrm>
          <a:prstGeom prst="rect">
            <a:avLst/>
          </a:prstGeom>
          <a:noFill/>
          <a:ln w="19050">
            <a:solidFill>
              <a:schemeClr val="tx2">
                <a:lumMod val="40000"/>
                <a:lumOff val="60000"/>
              </a:schemeClr>
            </a:solidFill>
            <a:prstDash val="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600"/>
          </a:p>
        </p:txBody>
      </p:sp>
      <p:sp>
        <p:nvSpPr>
          <p:cNvPr id="24" name="Right Bracket 23">
            <a:extLst>
              <a:ext uri="{FF2B5EF4-FFF2-40B4-BE49-F238E27FC236}">
                <a16:creationId xmlns:a16="http://schemas.microsoft.com/office/drawing/2014/main" id="{81D0217B-7DF1-71BF-FB2A-10993CAB06EB}"/>
              </a:ext>
            </a:extLst>
          </p:cNvPr>
          <p:cNvSpPr/>
          <p:nvPr/>
        </p:nvSpPr>
        <p:spPr>
          <a:xfrm rot="16200000">
            <a:off x="6577355" y="-1382555"/>
            <a:ext cx="106106" cy="4389120"/>
          </a:xfrm>
          <a:prstGeom prst="rightBracket">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bg2">
                  <a:lumMod val="25000"/>
                </a:schemeClr>
              </a:solidFill>
            </a:endParaRPr>
          </a:p>
        </p:txBody>
      </p:sp>
      <p:sp>
        <p:nvSpPr>
          <p:cNvPr id="25" name="TextBox 24">
            <a:extLst>
              <a:ext uri="{FF2B5EF4-FFF2-40B4-BE49-F238E27FC236}">
                <a16:creationId xmlns:a16="http://schemas.microsoft.com/office/drawing/2014/main" id="{D34CA3B0-139D-5F9F-7506-EDAFDBD3ED92}"/>
              </a:ext>
            </a:extLst>
          </p:cNvPr>
          <p:cNvSpPr txBox="1"/>
          <p:nvPr/>
        </p:nvSpPr>
        <p:spPr>
          <a:xfrm>
            <a:off x="5316208" y="419083"/>
            <a:ext cx="2628399" cy="307777"/>
          </a:xfrm>
          <a:prstGeom prst="rect">
            <a:avLst/>
          </a:prstGeom>
        </p:spPr>
        <p:txBody>
          <a:bodyPr vert="horz" wrap="square" lIns="0" tIns="45720" rIns="91440" bIns="45720" rtlCol="0" anchor="b" anchorCtr="0">
            <a:spAutoFit/>
          </a:bodyPr>
          <a:lstStyle/>
          <a:p>
            <a:pPr algn="ctr"/>
            <a:r>
              <a:rPr lang="en-GB" sz="1400">
                <a:solidFill>
                  <a:schemeClr val="bg2">
                    <a:lumMod val="25000"/>
                  </a:schemeClr>
                </a:solidFill>
                <a:latin typeface="Arial" panose="020B0604020202020204" pitchFamily="34" charset="0"/>
                <a:cs typeface="Arial" panose="020B0604020202020204" pitchFamily="34" charset="0"/>
              </a:rPr>
              <a:t>Linked ABS/HMRC-</a:t>
            </a:r>
            <a:r>
              <a:rPr lang="en-GB" sz="1400" err="1">
                <a:solidFill>
                  <a:schemeClr val="bg2">
                    <a:lumMod val="25000"/>
                  </a:schemeClr>
                </a:solidFill>
                <a:latin typeface="Arial" panose="020B0604020202020204" pitchFamily="34" charset="0"/>
                <a:cs typeface="Arial" panose="020B0604020202020204" pitchFamily="34" charset="0"/>
              </a:rPr>
              <a:t>TiG</a:t>
            </a:r>
            <a:endParaRPr lang="en-GB" sz="1400">
              <a:solidFill>
                <a:schemeClr val="bg2">
                  <a:lumMod val="25000"/>
                </a:schemeClr>
              </a:solidFill>
              <a:latin typeface="Arial" panose="020B0604020202020204" pitchFamily="34" charset="0"/>
              <a:cs typeface="Arial" panose="020B0604020202020204" pitchFamily="34" charset="0"/>
            </a:endParaRPr>
          </a:p>
        </p:txBody>
      </p:sp>
      <p:sp>
        <p:nvSpPr>
          <p:cNvPr id="20" name="Rectangle 19">
            <a:extLst>
              <a:ext uri="{FF2B5EF4-FFF2-40B4-BE49-F238E27FC236}">
                <a16:creationId xmlns:a16="http://schemas.microsoft.com/office/drawing/2014/main" id="{3EA3725F-BCBA-C9EA-76C5-CEF87BECD0B5}"/>
              </a:ext>
            </a:extLst>
          </p:cNvPr>
          <p:cNvSpPr/>
          <p:nvPr/>
        </p:nvSpPr>
        <p:spPr>
          <a:xfrm>
            <a:off x="9831816" y="909975"/>
            <a:ext cx="2136609" cy="1257153"/>
          </a:xfrm>
          <a:prstGeom prst="rect">
            <a:avLst/>
          </a:prstGeom>
          <a:solidFill>
            <a:schemeClr val="accent3">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ABS </a:t>
            </a:r>
          </a:p>
          <a:p>
            <a:pPr algn="ctr"/>
            <a:r>
              <a:rPr lang="en-GB" sz="1400"/>
              <a:t>(2011 to 2022)</a:t>
            </a:r>
          </a:p>
        </p:txBody>
      </p:sp>
      <p:sp>
        <p:nvSpPr>
          <p:cNvPr id="21" name="Rectangle 20">
            <a:extLst>
              <a:ext uri="{FF2B5EF4-FFF2-40B4-BE49-F238E27FC236}">
                <a16:creationId xmlns:a16="http://schemas.microsoft.com/office/drawing/2014/main" id="{5F8667B1-6F72-4A87-0647-8DFAB9CA283B}"/>
              </a:ext>
            </a:extLst>
          </p:cNvPr>
          <p:cNvSpPr/>
          <p:nvPr/>
        </p:nvSpPr>
        <p:spPr>
          <a:xfrm>
            <a:off x="9831815" y="2348738"/>
            <a:ext cx="2136609" cy="1257153"/>
          </a:xfrm>
          <a:prstGeom prst="rect">
            <a:avLst/>
          </a:prstGeom>
          <a:solidFill>
            <a:schemeClr val="accent3">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1400" b="1"/>
              <a:t>ABS/HMRC-</a:t>
            </a:r>
            <a:r>
              <a:rPr lang="en-GB" sz="1400" b="1" err="1"/>
              <a:t>TiG</a:t>
            </a:r>
            <a:r>
              <a:rPr lang="en-GB" sz="1400" b="1"/>
              <a:t> </a:t>
            </a:r>
          </a:p>
          <a:p>
            <a:pPr algn="ctr"/>
            <a:r>
              <a:rPr lang="en-GB" sz="1400"/>
              <a:t>(2005 to 2022)</a:t>
            </a:r>
          </a:p>
        </p:txBody>
      </p:sp>
      <p:cxnSp>
        <p:nvCxnSpPr>
          <p:cNvPr id="22" name="Straight Arrow Connector 21">
            <a:extLst>
              <a:ext uri="{FF2B5EF4-FFF2-40B4-BE49-F238E27FC236}">
                <a16:creationId xmlns:a16="http://schemas.microsoft.com/office/drawing/2014/main" id="{BE14089E-900C-0295-9344-C298EB9FF685}"/>
              </a:ext>
            </a:extLst>
          </p:cNvPr>
          <p:cNvCxnSpPr>
            <a:cxnSpLocks/>
            <a:stCxn id="16" idx="3"/>
            <a:endCxn id="20" idx="1"/>
          </p:cNvCxnSpPr>
          <p:nvPr/>
        </p:nvCxnSpPr>
        <p:spPr>
          <a:xfrm flipV="1">
            <a:off x="9040860" y="1538552"/>
            <a:ext cx="790956" cy="771056"/>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BD11AE4D-DDEE-936A-F71D-A836E993DCF3}"/>
              </a:ext>
            </a:extLst>
          </p:cNvPr>
          <p:cNvCxnSpPr>
            <a:cxnSpLocks/>
            <a:stCxn id="16" idx="3"/>
            <a:endCxn id="21" idx="1"/>
          </p:cNvCxnSpPr>
          <p:nvPr/>
        </p:nvCxnSpPr>
        <p:spPr>
          <a:xfrm>
            <a:off x="9040860" y="2309608"/>
            <a:ext cx="790955" cy="667707"/>
          </a:xfrm>
          <a:prstGeom prst="straightConnector1">
            <a:avLst/>
          </a:prstGeom>
          <a:ln w="28575">
            <a:solidFill>
              <a:schemeClr val="bg2">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0" name="Right Bracket 29">
            <a:extLst>
              <a:ext uri="{FF2B5EF4-FFF2-40B4-BE49-F238E27FC236}">
                <a16:creationId xmlns:a16="http://schemas.microsoft.com/office/drawing/2014/main" id="{4C87F175-1588-D4DE-DCF4-EC25A08B9CAC}"/>
              </a:ext>
            </a:extLst>
          </p:cNvPr>
          <p:cNvSpPr/>
          <p:nvPr/>
        </p:nvSpPr>
        <p:spPr>
          <a:xfrm rot="16200000">
            <a:off x="10857758" y="-187331"/>
            <a:ext cx="106107" cy="1934488"/>
          </a:xfrm>
          <a:prstGeom prst="rightBracket">
            <a:avLst/>
          </a:prstGeom>
          <a:ln w="19050">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solidFill>
                <a:schemeClr val="bg2">
                  <a:lumMod val="25000"/>
                </a:schemeClr>
              </a:solidFill>
            </a:endParaRPr>
          </a:p>
        </p:txBody>
      </p:sp>
      <p:sp>
        <p:nvSpPr>
          <p:cNvPr id="31" name="TextBox 30">
            <a:extLst>
              <a:ext uri="{FF2B5EF4-FFF2-40B4-BE49-F238E27FC236}">
                <a16:creationId xmlns:a16="http://schemas.microsoft.com/office/drawing/2014/main" id="{8DA5CD4F-399E-0986-82B8-4B9912A969FE}"/>
              </a:ext>
            </a:extLst>
          </p:cNvPr>
          <p:cNvSpPr txBox="1"/>
          <p:nvPr/>
        </p:nvSpPr>
        <p:spPr>
          <a:xfrm>
            <a:off x="9628632" y="414635"/>
            <a:ext cx="2628399" cy="307777"/>
          </a:xfrm>
          <a:prstGeom prst="rect">
            <a:avLst/>
          </a:prstGeom>
        </p:spPr>
        <p:txBody>
          <a:bodyPr vert="horz" wrap="square" lIns="0" tIns="45720" rIns="91440" bIns="45720" rtlCol="0" anchor="b" anchorCtr="0">
            <a:spAutoFit/>
          </a:bodyPr>
          <a:lstStyle/>
          <a:p>
            <a:pPr algn="ctr"/>
            <a:r>
              <a:rPr lang="en-GB" sz="1400">
                <a:solidFill>
                  <a:schemeClr val="bg2">
                    <a:lumMod val="25000"/>
                  </a:schemeClr>
                </a:solidFill>
                <a:latin typeface="Arial" panose="020B0604020202020204" pitchFamily="34" charset="0"/>
                <a:cs typeface="Arial" panose="020B0604020202020204" pitchFamily="34" charset="0"/>
              </a:rPr>
              <a:t>Samples:</a:t>
            </a:r>
          </a:p>
        </p:txBody>
      </p:sp>
    </p:spTree>
    <p:extLst>
      <p:ext uri="{BB962C8B-B14F-4D97-AF65-F5344CB8AC3E}">
        <p14:creationId xmlns:p14="http://schemas.microsoft.com/office/powerpoint/2010/main" val="1868308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0"/>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0"/>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7" grpId="0"/>
      <p:bldP spid="8" grpId="0"/>
      <p:bldP spid="9" grpId="0"/>
      <p:bldP spid="10" grpId="0" animBg="1"/>
      <p:bldP spid="12" grpId="0"/>
      <p:bldP spid="17" grpId="0"/>
      <p:bldP spid="19" grpId="0" animBg="1"/>
      <p:bldP spid="24" grpId="0" animBg="1"/>
      <p:bldP spid="25" grpId="0"/>
      <p:bldP spid="20" grpId="0" animBg="1"/>
      <p:bldP spid="21" grpId="0" animBg="1"/>
      <p:bldP spid="30" grpId="0" animBg="1"/>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D3EB185-C4A3-4B4D-2D7F-0783082B26F5}"/>
              </a:ext>
            </a:extLst>
          </p:cNvPr>
          <p:cNvSpPr>
            <a:spLocks noGrp="1"/>
          </p:cNvSpPr>
          <p:nvPr>
            <p:ph type="title"/>
          </p:nvPr>
        </p:nvSpPr>
        <p:spPr>
          <a:xfrm>
            <a:off x="838200" y="642127"/>
            <a:ext cx="10515600" cy="409343"/>
          </a:xfrm>
        </p:spPr>
        <p:txBody>
          <a:bodyPr/>
          <a:lstStyle/>
          <a:p>
            <a:r>
              <a:rPr lang="en-GB" sz="2800"/>
              <a:t>Some general notes:</a:t>
            </a:r>
          </a:p>
        </p:txBody>
      </p:sp>
      <p:sp>
        <p:nvSpPr>
          <p:cNvPr id="4" name="Content Placeholder 3">
            <a:extLst>
              <a:ext uri="{FF2B5EF4-FFF2-40B4-BE49-F238E27FC236}">
                <a16:creationId xmlns:a16="http://schemas.microsoft.com/office/drawing/2014/main" id="{E79317E9-7D79-968D-B7A1-88908A293896}"/>
              </a:ext>
            </a:extLst>
          </p:cNvPr>
          <p:cNvSpPr>
            <a:spLocks noGrp="1"/>
          </p:cNvSpPr>
          <p:nvPr>
            <p:ph idx="1"/>
          </p:nvPr>
        </p:nvSpPr>
        <p:spPr>
          <a:xfrm>
            <a:off x="838200" y="1295015"/>
            <a:ext cx="10515600" cy="4141134"/>
          </a:xfrm>
        </p:spPr>
        <p:txBody>
          <a:bodyPr/>
          <a:lstStyle/>
          <a:p>
            <a:r>
              <a:rPr lang="en-GB" sz="1600"/>
              <a:t>Our analysis covers the </a:t>
            </a:r>
            <a:r>
              <a:rPr lang="en-GB" sz="1600" b="1"/>
              <a:t>non-financial business sector only</a:t>
            </a:r>
            <a:r>
              <a:rPr lang="en-GB" sz="1600"/>
              <a:t>. We additionally drop private sector firms in section O (Public administration and defence; compulsory social security), section P (Education), and section Q (Human health and social work activities).</a:t>
            </a:r>
          </a:p>
          <a:p>
            <a:endParaRPr lang="en-GB" sz="1600"/>
          </a:p>
          <a:p>
            <a:r>
              <a:rPr lang="en-GB" sz="1600" b="1"/>
              <a:t>Labour productivity </a:t>
            </a:r>
            <a:r>
              <a:rPr lang="en-GB" sz="1600"/>
              <a:t>= approximate gross value added (</a:t>
            </a:r>
            <a:r>
              <a:rPr lang="en-GB" sz="1600" err="1"/>
              <a:t>aGVA</a:t>
            </a:r>
            <a:r>
              <a:rPr lang="en-GB" sz="1600"/>
              <a:t>) divided by the number of workers in the firm.</a:t>
            </a:r>
          </a:p>
          <a:p>
            <a:endParaRPr lang="en-GB" sz="1600"/>
          </a:p>
          <a:p>
            <a:r>
              <a:rPr lang="en-GB" sz="1600"/>
              <a:t>We trim outliers in terms of labour productivity at the year-industry division level. </a:t>
            </a:r>
          </a:p>
          <a:p>
            <a:endParaRPr lang="en-GB" sz="1600"/>
          </a:p>
          <a:p>
            <a:r>
              <a:rPr lang="en-GB" sz="1600"/>
              <a:t>We deflate labour productivity using the UK’s balanced supply and use estimates.</a:t>
            </a:r>
          </a:p>
          <a:p>
            <a:pPr marL="0" indent="0">
              <a:buNone/>
            </a:pPr>
            <a:endParaRPr lang="en-GB" sz="1600"/>
          </a:p>
          <a:p>
            <a:r>
              <a:rPr lang="en-GB" sz="1600"/>
              <a:t>We weight to the business population using </a:t>
            </a:r>
            <a:r>
              <a:rPr lang="en-GB" sz="1600" b="1"/>
              <a:t>firm-weights </a:t>
            </a:r>
            <a:r>
              <a:rPr lang="en-GB" sz="1600"/>
              <a:t>(from the ABS)</a:t>
            </a:r>
          </a:p>
          <a:p>
            <a:endParaRPr lang="en-GB" sz="1600"/>
          </a:p>
          <a:p>
            <a:r>
              <a:rPr lang="en-GB" sz="1600"/>
              <a:t>Standard errors are clustered at the </a:t>
            </a:r>
            <a:r>
              <a:rPr lang="en-GB" sz="1600" b="1"/>
              <a:t>industry-division level </a:t>
            </a:r>
          </a:p>
        </p:txBody>
      </p:sp>
    </p:spTree>
    <p:extLst>
      <p:ext uri="{BB962C8B-B14F-4D97-AF65-F5344CB8AC3E}">
        <p14:creationId xmlns:p14="http://schemas.microsoft.com/office/powerpoint/2010/main" val="40146356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8ECE265-E952-5EBD-5B01-62FF102DBEF5}"/>
              </a:ext>
            </a:extLst>
          </p:cNvPr>
          <p:cNvSpPr>
            <a:spLocks noGrp="1"/>
          </p:cNvSpPr>
          <p:nvPr>
            <p:ph type="title"/>
          </p:nvPr>
        </p:nvSpPr>
        <p:spPr>
          <a:xfrm>
            <a:off x="838200" y="642127"/>
            <a:ext cx="10515600" cy="350865"/>
          </a:xfrm>
        </p:spPr>
        <p:txBody>
          <a:bodyPr/>
          <a:lstStyle/>
          <a:p>
            <a:r>
              <a:rPr lang="en-GB" sz="2400" dirty="0"/>
              <a:t>Productivity premium of doing any international trade:</a:t>
            </a:r>
          </a:p>
        </p:txBody>
      </p:sp>
      <p:graphicFrame>
        <p:nvGraphicFramePr>
          <p:cNvPr id="5" name="Content Placeholder 4">
            <a:extLst>
              <a:ext uri="{FF2B5EF4-FFF2-40B4-BE49-F238E27FC236}">
                <a16:creationId xmlns:a16="http://schemas.microsoft.com/office/drawing/2014/main" id="{81B0248D-0FF1-D035-C1E7-28109622264F}"/>
              </a:ext>
            </a:extLst>
          </p:cNvPr>
          <p:cNvGraphicFramePr>
            <a:graphicFrameLocks noGrp="1"/>
          </p:cNvGraphicFramePr>
          <p:nvPr>
            <p:ph idx="1"/>
          </p:nvPr>
        </p:nvGraphicFramePr>
        <p:xfrm>
          <a:off x="1694404" y="1801675"/>
          <a:ext cx="8803191" cy="2935425"/>
        </p:xfrm>
        <a:graphic>
          <a:graphicData uri="http://schemas.openxmlformats.org/drawingml/2006/table">
            <a:tbl>
              <a:tblPr/>
              <a:tblGrid>
                <a:gridCol w="2298483">
                  <a:extLst>
                    <a:ext uri="{9D8B030D-6E8A-4147-A177-3AD203B41FA5}">
                      <a16:colId xmlns:a16="http://schemas.microsoft.com/office/drawing/2014/main" val="2641092318"/>
                    </a:ext>
                  </a:extLst>
                </a:gridCol>
                <a:gridCol w="2168236">
                  <a:extLst>
                    <a:ext uri="{9D8B030D-6E8A-4147-A177-3AD203B41FA5}">
                      <a16:colId xmlns:a16="http://schemas.microsoft.com/office/drawing/2014/main" val="212520144"/>
                    </a:ext>
                  </a:extLst>
                </a:gridCol>
                <a:gridCol w="2168236">
                  <a:extLst>
                    <a:ext uri="{9D8B030D-6E8A-4147-A177-3AD203B41FA5}">
                      <a16:colId xmlns:a16="http://schemas.microsoft.com/office/drawing/2014/main" val="1338315944"/>
                    </a:ext>
                  </a:extLst>
                </a:gridCol>
                <a:gridCol w="2168236">
                  <a:extLst>
                    <a:ext uri="{9D8B030D-6E8A-4147-A177-3AD203B41FA5}">
                      <a16:colId xmlns:a16="http://schemas.microsoft.com/office/drawing/2014/main" val="25090456"/>
                    </a:ext>
                  </a:extLst>
                </a:gridCol>
              </a:tblGrid>
              <a:tr h="0">
                <a:tc>
                  <a:txBody>
                    <a:bodyPr/>
                    <a:lstStyle/>
                    <a:p>
                      <a:pPr>
                        <a:lnSpc>
                          <a:spcPct val="100000"/>
                        </a:lnSpc>
                        <a:spcAft>
                          <a:spcPts val="800"/>
                        </a:spcAft>
                        <a:buNone/>
                      </a:pPr>
                      <a:r>
                        <a:rPr lang="en-GB" sz="1200" kern="0">
                          <a:solidFill>
                            <a:schemeClr val="bg2">
                              <a:lumMod val="25000"/>
                            </a:schemeClr>
                          </a:solidFill>
                          <a:effectLst/>
                          <a:latin typeface="+mn-lt"/>
                          <a:ea typeface="Calibri" panose="020F0502020204030204" pitchFamily="34" charset="0"/>
                          <a:cs typeface="Times New Roman" panose="02020603050405020304" pitchFamily="18" charset="0"/>
                        </a:rPr>
                        <a:t> </a:t>
                      </a:r>
                      <a:endParaRPr lang="en-GB" sz="1200" kern="10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0000"/>
                        </a:lnSpc>
                        <a:spcAft>
                          <a:spcPts val="800"/>
                        </a:spcAft>
                        <a:buNone/>
                      </a:pPr>
                      <a:r>
                        <a:rPr lang="en-GB" sz="1200" kern="100" dirty="0">
                          <a:solidFill>
                            <a:schemeClr val="bg2">
                              <a:lumMod val="25000"/>
                            </a:schemeClr>
                          </a:solidFill>
                          <a:effectLst/>
                          <a:latin typeface="+mn-lt"/>
                          <a:ea typeface="Calibri" panose="020F0502020204030204" pitchFamily="34" charset="0"/>
                          <a:cs typeface="Times New Roman" panose="02020603050405020304" pitchFamily="18" charset="0"/>
                        </a:rPr>
                        <a:t>(1)</a:t>
                      </a:r>
                    </a:p>
                  </a:txBody>
                  <a:tcPr marL="47625" marR="47625"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0000"/>
                        </a:lnSpc>
                        <a:spcAft>
                          <a:spcPts val="800"/>
                        </a:spcAft>
                        <a:buNone/>
                      </a:pPr>
                      <a:r>
                        <a:rPr lang="en-GB" sz="1200" kern="0" dirty="0">
                          <a:solidFill>
                            <a:schemeClr val="bg2">
                              <a:lumMod val="25000"/>
                            </a:schemeClr>
                          </a:solidFill>
                          <a:effectLst/>
                          <a:latin typeface="+mn-lt"/>
                          <a:ea typeface="Calibri" panose="020F0502020204030204" pitchFamily="34" charset="0"/>
                          <a:cs typeface="Times New Roman" panose="02020603050405020304" pitchFamily="18" charset="0"/>
                        </a:rPr>
                        <a:t>(2)</a:t>
                      </a:r>
                      <a:endParaRPr lang="en-GB" sz="1200" kern="100" dirty="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0000"/>
                        </a:lnSpc>
                        <a:spcAft>
                          <a:spcPts val="800"/>
                        </a:spcAft>
                        <a:buNone/>
                      </a:pPr>
                      <a:r>
                        <a:rPr lang="en-GB" sz="1200" kern="100" dirty="0">
                          <a:solidFill>
                            <a:schemeClr val="bg2">
                              <a:lumMod val="25000"/>
                            </a:schemeClr>
                          </a:solidFill>
                          <a:effectLst/>
                          <a:latin typeface="+mn-lt"/>
                          <a:ea typeface="Calibri" panose="020F0502020204030204" pitchFamily="34" charset="0"/>
                          <a:cs typeface="Times New Roman" panose="02020603050405020304" pitchFamily="18" charset="0"/>
                        </a:rPr>
                        <a:t>(3)</a:t>
                      </a:r>
                    </a:p>
                  </a:txBody>
                  <a:tcPr marL="47625" marR="47625" marT="0" marB="0">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84998996"/>
                  </a:ext>
                </a:extLst>
              </a:tr>
              <a:tr h="252000">
                <a:tc>
                  <a:txBody>
                    <a:bodyPr/>
                    <a:lstStyle/>
                    <a:p>
                      <a:pPr algn="l">
                        <a:lnSpc>
                          <a:spcPct val="100000"/>
                        </a:lnSpc>
                        <a:spcAft>
                          <a:spcPts val="800"/>
                        </a:spcAft>
                        <a:buNone/>
                      </a:pPr>
                      <a:r>
                        <a:rPr lang="en-GB" sz="1200" kern="0">
                          <a:solidFill>
                            <a:schemeClr val="bg2">
                              <a:lumMod val="25000"/>
                            </a:schemeClr>
                          </a:solidFill>
                          <a:effectLst/>
                          <a:latin typeface="+mn-lt"/>
                          <a:ea typeface="Calibri" panose="020F0502020204030204" pitchFamily="34" charset="0"/>
                          <a:cs typeface="Times New Roman" panose="02020603050405020304" pitchFamily="18" charset="0"/>
                        </a:rPr>
                        <a:t>VARIABLES</a:t>
                      </a:r>
                      <a:endParaRPr lang="en-GB" sz="1200" kern="10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47625" marR="47625" marT="0" marB="0" anchor="ctr">
                    <a:lnL>
                      <a:noFill/>
                    </a:lnL>
                    <a:lnR>
                      <a:noFill/>
                    </a:lnR>
                    <a:lnT>
                      <a:noFill/>
                    </a:lnT>
                    <a:lnB>
                      <a:noFill/>
                    </a:lnB>
                    <a:noFill/>
                  </a:tcPr>
                </a:tc>
                <a:tc gridSpan="3">
                  <a:txBody>
                    <a:bodyPr/>
                    <a:lstStyle/>
                    <a:p>
                      <a:pPr algn="ctr">
                        <a:lnSpc>
                          <a:spcPct val="100000"/>
                        </a:lnSpc>
                        <a:spcAft>
                          <a:spcPts val="800"/>
                        </a:spcAft>
                        <a:buNone/>
                      </a:pPr>
                      <a:r>
                        <a:rPr lang="en-GB" sz="1200" kern="0" dirty="0">
                          <a:solidFill>
                            <a:schemeClr val="bg2">
                              <a:lumMod val="25000"/>
                            </a:schemeClr>
                          </a:solidFill>
                          <a:effectLst/>
                          <a:latin typeface="+mn-lt"/>
                          <a:ea typeface="Calibri" panose="020F0502020204030204" pitchFamily="34" charset="0"/>
                          <a:cs typeface="Times New Roman" panose="02020603050405020304" pitchFamily="18" charset="0"/>
                        </a:rPr>
                        <a:t>Log of labour productivity</a:t>
                      </a:r>
                      <a:endParaRPr lang="en-GB" sz="1200" kern="100" dirty="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47625" marR="47625" marT="0" marB="0" anchor="ctr">
                    <a:lnL>
                      <a:noFill/>
                    </a:lnL>
                    <a:lnR>
                      <a:noFill/>
                    </a:lnR>
                    <a:lnT>
                      <a:noFill/>
                    </a:lnT>
                    <a:lnB>
                      <a:noFill/>
                    </a:lnB>
                    <a:noFill/>
                  </a:tcPr>
                </a:tc>
                <a:tc hMerge="1">
                  <a:txBody>
                    <a:bodyPr/>
                    <a:lstStyle/>
                    <a:p>
                      <a:endParaRPr dirty="0"/>
                    </a:p>
                  </a:txBody>
                  <a:tcPr marL="47625" marR="47625" marT="0" marB="0" anchor="ctr">
                    <a:lnL>
                      <a:noFill/>
                    </a:lnL>
                    <a:lnR>
                      <a:noFill/>
                    </a:lnR>
                    <a:lnT>
                      <a:noFill/>
                    </a:lnT>
                    <a:lnB>
                      <a:noFill/>
                    </a:lnB>
                    <a:noFill/>
                  </a:tcPr>
                </a:tc>
                <a:tc hMerge="1">
                  <a:txBody>
                    <a:bodyPr/>
                    <a:lstStyle/>
                    <a:p>
                      <a:pPr algn="ctr">
                        <a:lnSpc>
                          <a:spcPct val="107000"/>
                        </a:lnSpc>
                        <a:spcAft>
                          <a:spcPts val="800"/>
                        </a:spcAft>
                        <a:buNone/>
                      </a:pPr>
                      <a:endParaRPr lang="en-GB" sz="1200" kern="100">
                        <a:solidFill>
                          <a:schemeClr val="bg2">
                            <a:lumMod val="10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noFill/>
                  </a:tcPr>
                </a:tc>
                <a:extLst>
                  <a:ext uri="{0D108BD9-81ED-4DB2-BD59-A6C34878D82A}">
                    <a16:rowId xmlns:a16="http://schemas.microsoft.com/office/drawing/2014/main" val="3429592971"/>
                  </a:ext>
                </a:extLst>
              </a:tr>
              <a:tr h="263385">
                <a:tc>
                  <a:txBody>
                    <a:bodyPr/>
                    <a:lstStyle/>
                    <a:p>
                      <a:pPr>
                        <a:lnSpc>
                          <a:spcPct val="100000"/>
                        </a:lnSpc>
                        <a:spcAft>
                          <a:spcPts val="800"/>
                        </a:spcAft>
                        <a:buNone/>
                      </a:pPr>
                      <a:endParaRPr lang="en-GB" sz="1200" b="1" kern="100" dirty="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47625" marR="47625" marT="0" marB="0" anchor="ctr">
                    <a:lnL>
                      <a:noFill/>
                    </a:lnL>
                    <a:lnR>
                      <a:noFill/>
                    </a:lnR>
                    <a:lnT>
                      <a:noFill/>
                    </a:lnT>
                    <a:lnB w="12700" cap="flat" cmpd="sng" algn="ctr">
                      <a:solidFill>
                        <a:schemeClr val="bg2">
                          <a:lumMod val="10000"/>
                        </a:schemeClr>
                      </a:solidFill>
                      <a:prstDash val="solid"/>
                      <a:round/>
                      <a:headEnd type="none" w="med" len="med"/>
                      <a:tailEnd type="none" w="med" len="med"/>
                    </a:lnB>
                    <a:noFill/>
                  </a:tcPr>
                </a:tc>
                <a:tc>
                  <a:txBody>
                    <a:bodyPr/>
                    <a:lstStyle/>
                    <a:p>
                      <a:pPr algn="ctr">
                        <a:lnSpc>
                          <a:spcPct val="100000"/>
                        </a:lnSpc>
                        <a:spcAft>
                          <a:spcPts val="800"/>
                        </a:spcAft>
                        <a:buNone/>
                      </a:pPr>
                      <a:r>
                        <a:rPr lang="en-GB" sz="1200" b="1" kern="100" dirty="0">
                          <a:solidFill>
                            <a:schemeClr val="bg2">
                              <a:lumMod val="25000"/>
                            </a:schemeClr>
                          </a:solidFill>
                          <a:effectLst/>
                          <a:latin typeface="+mn-lt"/>
                          <a:ea typeface="Calibri" panose="020F0502020204030204" pitchFamily="34" charset="0"/>
                          <a:cs typeface="Times New Roman" panose="02020603050405020304" pitchFamily="18" charset="0"/>
                        </a:rPr>
                        <a:t>Average </a:t>
                      </a:r>
                    </a:p>
                  </a:txBody>
                  <a:tcPr marL="47625" marR="47625" marT="0" marB="0" anchor="ctr">
                    <a:lnL>
                      <a:noFill/>
                    </a:lnL>
                    <a:lnR>
                      <a:noFill/>
                    </a:lnR>
                    <a:lnT>
                      <a:noFill/>
                    </a:lnT>
                    <a:lnB w="12700" cap="flat" cmpd="sng" algn="ctr">
                      <a:solidFill>
                        <a:schemeClr val="bg2">
                          <a:lumMod val="10000"/>
                        </a:schemeClr>
                      </a:solidFill>
                      <a:prstDash val="solid"/>
                      <a:round/>
                      <a:headEnd type="none" w="med" len="med"/>
                      <a:tailEnd type="none" w="med" len="med"/>
                    </a:lnB>
                    <a:noFill/>
                  </a:tcPr>
                </a:tc>
                <a:tc>
                  <a:txBody>
                    <a:bodyPr/>
                    <a:lstStyle/>
                    <a:p>
                      <a:pPr algn="ctr">
                        <a:lnSpc>
                          <a:spcPct val="100000"/>
                        </a:lnSpc>
                        <a:spcAft>
                          <a:spcPts val="800"/>
                        </a:spcAft>
                        <a:buNone/>
                      </a:pPr>
                      <a:r>
                        <a:rPr lang="en-GB" sz="1200" b="1" kern="100" dirty="0">
                          <a:solidFill>
                            <a:schemeClr val="bg2">
                              <a:lumMod val="25000"/>
                            </a:schemeClr>
                          </a:solidFill>
                          <a:effectLst/>
                          <a:latin typeface="+mn-lt"/>
                          <a:ea typeface="Calibri" panose="020F0502020204030204" pitchFamily="34" charset="0"/>
                          <a:cs typeface="Times New Roman" panose="02020603050405020304" pitchFamily="18" charset="0"/>
                        </a:rPr>
                        <a:t>Between Firms</a:t>
                      </a:r>
                    </a:p>
                  </a:txBody>
                  <a:tcPr marL="47625" marR="47625" marT="0" marB="0" anchor="ctr">
                    <a:lnL>
                      <a:noFill/>
                    </a:lnL>
                    <a:lnR>
                      <a:noFill/>
                    </a:lnR>
                    <a:lnT>
                      <a:noFill/>
                    </a:lnT>
                    <a:lnB w="12700" cap="flat" cmpd="sng" algn="ctr">
                      <a:solidFill>
                        <a:schemeClr val="bg2">
                          <a:lumMod val="10000"/>
                        </a:schemeClr>
                      </a:solidFill>
                      <a:prstDash val="solid"/>
                      <a:round/>
                      <a:headEnd type="none" w="med" len="med"/>
                      <a:tailEnd type="none" w="med" len="med"/>
                    </a:lnB>
                    <a:noFill/>
                  </a:tcPr>
                </a:tc>
                <a:tc>
                  <a:txBody>
                    <a:bodyPr/>
                    <a:lstStyle/>
                    <a:p>
                      <a:pPr algn="ctr">
                        <a:lnSpc>
                          <a:spcPct val="100000"/>
                        </a:lnSpc>
                        <a:spcAft>
                          <a:spcPts val="800"/>
                        </a:spcAft>
                        <a:buNone/>
                      </a:pPr>
                      <a:r>
                        <a:rPr lang="en-GB" sz="1200" b="1" kern="100" dirty="0">
                          <a:solidFill>
                            <a:schemeClr val="bg2">
                              <a:lumMod val="25000"/>
                            </a:schemeClr>
                          </a:solidFill>
                          <a:effectLst/>
                          <a:latin typeface="+mn-lt"/>
                          <a:ea typeface="Calibri" panose="020F0502020204030204" pitchFamily="34" charset="0"/>
                          <a:cs typeface="Times New Roman" panose="02020603050405020304" pitchFamily="18" charset="0"/>
                        </a:rPr>
                        <a:t>Within Firm</a:t>
                      </a:r>
                    </a:p>
                  </a:txBody>
                  <a:tcPr marL="47625" marR="47625" marT="0" marB="0" anchor="ctr">
                    <a:lnL>
                      <a:noFill/>
                    </a:lnL>
                    <a:lnR>
                      <a:noFill/>
                    </a:lnR>
                    <a:lnT>
                      <a:noFill/>
                    </a:lnT>
                    <a:lnB w="12700" cap="flat" cmpd="sng" algn="ctr">
                      <a:solidFill>
                        <a:schemeClr val="bg2">
                          <a:lumMod val="10000"/>
                        </a:schemeClr>
                      </a:solidFill>
                      <a:prstDash val="solid"/>
                      <a:round/>
                      <a:headEnd type="none" w="med" len="med"/>
                      <a:tailEnd type="none" w="med" len="med"/>
                    </a:lnB>
                    <a:noFill/>
                  </a:tcPr>
                </a:tc>
                <a:extLst>
                  <a:ext uri="{0D108BD9-81ED-4DB2-BD59-A6C34878D82A}">
                    <a16:rowId xmlns:a16="http://schemas.microsoft.com/office/drawing/2014/main" val="1644665519"/>
                  </a:ext>
                </a:extLst>
              </a:tr>
              <a:tr h="576000">
                <a:tc>
                  <a:txBody>
                    <a:bodyPr/>
                    <a:lstStyle/>
                    <a:p>
                      <a:pPr>
                        <a:lnSpc>
                          <a:spcPct val="100000"/>
                        </a:lnSpc>
                        <a:spcAft>
                          <a:spcPts val="800"/>
                        </a:spcAft>
                        <a:buNone/>
                      </a:pPr>
                      <a:r>
                        <a:rPr lang="en-GB" sz="1200" kern="0" dirty="0">
                          <a:solidFill>
                            <a:schemeClr val="bg2">
                              <a:lumMod val="25000"/>
                            </a:schemeClr>
                          </a:solidFill>
                          <a:effectLst/>
                          <a:latin typeface="+mn-lt"/>
                          <a:ea typeface="Calibri" panose="020F0502020204030204" pitchFamily="34" charset="0"/>
                          <a:cs typeface="Times New Roman" panose="02020603050405020304" pitchFamily="18" charset="0"/>
                        </a:rPr>
                        <a:t> </a:t>
                      </a:r>
                      <a:endParaRPr lang="en-GB" sz="1200" kern="100" dirty="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w="12700" cap="flat" cmpd="sng" algn="ctr">
                      <a:solidFill>
                        <a:schemeClr val="bg2">
                          <a:lumMod val="1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buNone/>
                      </a:pPr>
                      <a:r>
                        <a:rPr lang="en-GB" sz="1200" kern="0" dirty="0">
                          <a:solidFill>
                            <a:schemeClr val="bg2">
                              <a:lumMod val="25000"/>
                            </a:schemeClr>
                          </a:solidFill>
                          <a:effectLst/>
                          <a:latin typeface="+mn-lt"/>
                          <a:ea typeface="Calibri" panose="020F0502020204030204" pitchFamily="34" charset="0"/>
                          <a:cs typeface="Times New Roman" panose="02020603050405020304" pitchFamily="18" charset="0"/>
                        </a:rPr>
                        <a:t>ABS </a:t>
                      </a:r>
                    </a:p>
                    <a:p>
                      <a:pPr algn="ctr">
                        <a:lnSpc>
                          <a:spcPct val="100000"/>
                        </a:lnSpc>
                        <a:spcAft>
                          <a:spcPts val="800"/>
                        </a:spcAft>
                        <a:buNone/>
                      </a:pPr>
                      <a:r>
                        <a:rPr lang="en-GB" sz="1200" kern="0" dirty="0">
                          <a:solidFill>
                            <a:schemeClr val="bg2">
                              <a:lumMod val="25000"/>
                            </a:schemeClr>
                          </a:solidFill>
                          <a:effectLst/>
                          <a:latin typeface="+mn-lt"/>
                          <a:ea typeface="Calibri" panose="020F0502020204030204" pitchFamily="34" charset="0"/>
                          <a:cs typeface="Times New Roman" panose="02020603050405020304" pitchFamily="18" charset="0"/>
                        </a:rPr>
                        <a:t>(2011-2022)</a:t>
                      </a:r>
                      <a:endParaRPr lang="en-GB" sz="1200" kern="100" dirty="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47625" marR="47625" marT="0" marB="0" anchor="ctr">
                    <a:lnL>
                      <a:noFill/>
                    </a:lnL>
                    <a:lnR>
                      <a:noFill/>
                    </a:lnR>
                    <a:lnT w="12700" cap="flat" cmpd="sng" algn="ctr">
                      <a:solidFill>
                        <a:schemeClr val="bg2">
                          <a:lumMod val="1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buNone/>
                      </a:pPr>
                      <a:r>
                        <a:rPr lang="en-GB" sz="1200" kern="0" dirty="0">
                          <a:solidFill>
                            <a:schemeClr val="bg2">
                              <a:lumMod val="25000"/>
                            </a:schemeClr>
                          </a:solidFill>
                          <a:effectLst/>
                          <a:latin typeface="+mn-lt"/>
                          <a:ea typeface="Calibri" panose="020F0502020204030204" pitchFamily="34" charset="0"/>
                          <a:cs typeface="Times New Roman" panose="02020603050405020304" pitchFamily="18" charset="0"/>
                        </a:rPr>
                        <a:t>ABS </a:t>
                      </a:r>
                    </a:p>
                    <a:p>
                      <a:pPr algn="ctr">
                        <a:lnSpc>
                          <a:spcPct val="100000"/>
                        </a:lnSpc>
                        <a:spcAft>
                          <a:spcPts val="800"/>
                        </a:spcAft>
                        <a:buNone/>
                      </a:pPr>
                      <a:r>
                        <a:rPr lang="en-GB" sz="1200" kern="0" dirty="0">
                          <a:solidFill>
                            <a:schemeClr val="bg2">
                              <a:lumMod val="25000"/>
                            </a:schemeClr>
                          </a:solidFill>
                          <a:effectLst/>
                          <a:latin typeface="+mn-lt"/>
                          <a:ea typeface="Calibri" panose="020F0502020204030204" pitchFamily="34" charset="0"/>
                          <a:cs typeface="Times New Roman" panose="02020603050405020304" pitchFamily="18" charset="0"/>
                        </a:rPr>
                        <a:t>(2011-2022)</a:t>
                      </a:r>
                      <a:endParaRPr lang="en-GB" sz="1200" kern="100" dirty="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47625" marR="47625" marT="0" marB="0" anchor="ctr">
                    <a:lnL>
                      <a:noFill/>
                    </a:lnL>
                    <a:lnR>
                      <a:noFill/>
                    </a:lnR>
                    <a:lnT w="12700" cap="flat" cmpd="sng" algn="ctr">
                      <a:solidFill>
                        <a:schemeClr val="bg2">
                          <a:lumMod val="1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buNone/>
                      </a:pPr>
                      <a:r>
                        <a:rPr lang="en-GB" sz="1200" kern="0" dirty="0">
                          <a:solidFill>
                            <a:schemeClr val="bg2">
                              <a:lumMod val="25000"/>
                            </a:schemeClr>
                          </a:solidFill>
                          <a:effectLst/>
                          <a:latin typeface="+mn-lt"/>
                          <a:ea typeface="Calibri" panose="020F0502020204030204" pitchFamily="34" charset="0"/>
                          <a:cs typeface="Times New Roman" panose="02020603050405020304" pitchFamily="18" charset="0"/>
                        </a:rPr>
                        <a:t>ABS</a:t>
                      </a:r>
                      <a:endParaRPr lang="en-GB" sz="1200" kern="100" dirty="0">
                        <a:solidFill>
                          <a:schemeClr val="bg2">
                            <a:lumMod val="25000"/>
                          </a:schemeClr>
                        </a:solidFill>
                        <a:effectLst/>
                        <a:latin typeface="+mn-lt"/>
                        <a:ea typeface="Calibri" panose="020F0502020204030204" pitchFamily="34" charset="0"/>
                        <a:cs typeface="Times New Roman" panose="02020603050405020304" pitchFamily="18" charset="0"/>
                      </a:endParaRPr>
                    </a:p>
                    <a:p>
                      <a:pPr algn="ctr">
                        <a:lnSpc>
                          <a:spcPct val="100000"/>
                        </a:lnSpc>
                        <a:spcAft>
                          <a:spcPts val="800"/>
                        </a:spcAft>
                        <a:buNone/>
                      </a:pPr>
                      <a:r>
                        <a:rPr lang="en-GB" sz="1200" kern="0" dirty="0">
                          <a:solidFill>
                            <a:schemeClr val="bg2">
                              <a:lumMod val="25000"/>
                            </a:schemeClr>
                          </a:solidFill>
                          <a:effectLst/>
                          <a:latin typeface="+mn-lt"/>
                          <a:ea typeface="Calibri" panose="020F0502020204030204" pitchFamily="34" charset="0"/>
                          <a:cs typeface="Times New Roman" panose="02020603050405020304" pitchFamily="18" charset="0"/>
                        </a:rPr>
                        <a:t>(2011-2022)</a:t>
                      </a:r>
                      <a:endParaRPr lang="en-GB" sz="1200" kern="100" dirty="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47625" marR="47625" marT="0" marB="0" anchor="ctr">
                    <a:lnL w="12700" cap="flat" cmpd="sng" algn="ctr">
                      <a:noFill/>
                      <a:prstDash val="solid"/>
                      <a:round/>
                      <a:headEnd type="none" w="med" len="med"/>
                      <a:tailEnd type="none" w="med" len="med"/>
                    </a:lnL>
                    <a:lnR>
                      <a:noFill/>
                    </a:lnR>
                    <a:lnT w="12700" cap="flat" cmpd="sng" algn="ctr">
                      <a:solidFill>
                        <a:schemeClr val="bg2">
                          <a:lumMod val="10000"/>
                        </a:schemeClr>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09103761"/>
                  </a:ext>
                </a:extLst>
              </a:tr>
              <a:tr h="0">
                <a:tc>
                  <a:txBody>
                    <a:bodyPr/>
                    <a:lstStyle/>
                    <a:p>
                      <a:pPr>
                        <a:lnSpc>
                          <a:spcPct val="100000"/>
                        </a:lnSpc>
                        <a:spcAft>
                          <a:spcPts val="800"/>
                        </a:spcAft>
                        <a:buNone/>
                      </a:pPr>
                      <a:r>
                        <a:rPr lang="en-GB" sz="1200" kern="0">
                          <a:solidFill>
                            <a:schemeClr val="bg2">
                              <a:lumMod val="25000"/>
                            </a:schemeClr>
                          </a:solidFill>
                          <a:effectLst/>
                          <a:latin typeface="+mn-lt"/>
                          <a:ea typeface="Calibri" panose="020F0502020204030204" pitchFamily="34" charset="0"/>
                          <a:cs typeface="Times New Roman" panose="02020603050405020304" pitchFamily="18" charset="0"/>
                        </a:rPr>
                        <a:t> </a:t>
                      </a:r>
                      <a:endParaRPr lang="en-GB" sz="1200" kern="10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0000"/>
                        </a:lnSpc>
                        <a:spcAft>
                          <a:spcPts val="800"/>
                        </a:spcAft>
                        <a:buNone/>
                      </a:pPr>
                      <a:endParaRPr lang="en-GB" sz="1200" kern="10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0000"/>
                        </a:lnSpc>
                        <a:spcAft>
                          <a:spcPts val="800"/>
                        </a:spcAft>
                        <a:buNone/>
                      </a:pPr>
                      <a:r>
                        <a:rPr lang="en-GB" sz="1200" kern="0">
                          <a:solidFill>
                            <a:schemeClr val="bg2">
                              <a:lumMod val="25000"/>
                            </a:schemeClr>
                          </a:solidFill>
                          <a:effectLst/>
                          <a:latin typeface="+mn-lt"/>
                          <a:ea typeface="Calibri" panose="020F0502020204030204" pitchFamily="34" charset="0"/>
                          <a:cs typeface="Times New Roman" panose="02020603050405020304" pitchFamily="18" charset="0"/>
                        </a:rPr>
                        <a:t> </a:t>
                      </a:r>
                      <a:endParaRPr lang="en-GB" sz="1200" kern="10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a:lnSpc>
                          <a:spcPct val="100000"/>
                        </a:lnSpc>
                        <a:spcAft>
                          <a:spcPts val="800"/>
                        </a:spcAft>
                        <a:buNone/>
                      </a:pPr>
                      <a:endParaRPr lang="en-GB" sz="1200" kern="10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47625" marR="47625" marT="0" marB="0">
                    <a:lnL w="12700" cap="flat" cmpd="sng" algn="ctr">
                      <a:no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820654741"/>
                  </a:ext>
                </a:extLst>
              </a:tr>
              <a:tr h="0">
                <a:tc>
                  <a:txBody>
                    <a:bodyPr/>
                    <a:lstStyle/>
                    <a:p>
                      <a:pPr>
                        <a:lnSpc>
                          <a:spcPct val="100000"/>
                        </a:lnSpc>
                        <a:spcAft>
                          <a:spcPts val="800"/>
                        </a:spcAft>
                        <a:buNone/>
                      </a:pPr>
                      <a:r>
                        <a:rPr lang="en-GB" sz="1200" kern="0" dirty="0">
                          <a:solidFill>
                            <a:schemeClr val="bg2">
                              <a:lumMod val="25000"/>
                            </a:schemeClr>
                          </a:solidFill>
                          <a:effectLst/>
                          <a:latin typeface="+mn-lt"/>
                          <a:ea typeface="Calibri" panose="020F0502020204030204" pitchFamily="34" charset="0"/>
                          <a:cs typeface="Times New Roman" panose="02020603050405020304" pitchFamily="18" charset="0"/>
                        </a:rPr>
                        <a:t>Participating in any trade</a:t>
                      </a:r>
                      <a:endParaRPr lang="en-GB" sz="1200" kern="100" dirty="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noFill/>
                  </a:tcPr>
                </a:tc>
                <a:tc>
                  <a:txBody>
                    <a:bodyPr/>
                    <a:lstStyle/>
                    <a:p>
                      <a:pPr algn="ctr" rtl="0" fontAlgn="ctr"/>
                      <a:r>
                        <a:rPr lang="en-GB" sz="1200" b="0" i="0" u="none" strike="noStrike" dirty="0">
                          <a:solidFill>
                            <a:schemeClr val="bg2">
                              <a:lumMod val="25000"/>
                            </a:schemeClr>
                          </a:solidFill>
                          <a:effectLst/>
                          <a:latin typeface="Arial" panose="020B0604020202020204" pitchFamily="34" charset="0"/>
                        </a:rPr>
                        <a:t>41.6% ***</a:t>
                      </a:r>
                    </a:p>
                  </a:txBody>
                  <a:tcPr marL="7620" marR="7620" marT="7620" marB="0" anchor="ctr">
                    <a:lnL>
                      <a:noFill/>
                    </a:lnL>
                    <a:lnR>
                      <a:noFill/>
                    </a:lnR>
                    <a:lnT>
                      <a:noFill/>
                    </a:lnT>
                    <a:lnB>
                      <a:noFill/>
                    </a:lnB>
                    <a:solidFill>
                      <a:schemeClr val="accent5">
                        <a:lumMod val="40000"/>
                        <a:lumOff val="60000"/>
                      </a:schemeClr>
                    </a:solidFill>
                  </a:tcPr>
                </a:tc>
                <a:tc>
                  <a:txBody>
                    <a:bodyPr/>
                    <a:lstStyle/>
                    <a:p>
                      <a:pPr algn="ctr" rtl="0" fontAlgn="ctr"/>
                      <a:r>
                        <a:rPr lang="en-GB" sz="1200" b="0" i="0" u="none" strike="noStrike" dirty="0">
                          <a:solidFill>
                            <a:schemeClr val="bg2">
                              <a:lumMod val="25000"/>
                            </a:schemeClr>
                          </a:solidFill>
                          <a:effectLst/>
                          <a:latin typeface="Arial" panose="020B0604020202020204" pitchFamily="34" charset="0"/>
                        </a:rPr>
                        <a:t>35.4% *** </a:t>
                      </a:r>
                    </a:p>
                  </a:txBody>
                  <a:tcPr marL="7620" marR="7620" marT="7620" marB="0" anchor="ctr">
                    <a:lnL>
                      <a:noFill/>
                    </a:lnL>
                    <a:lnR>
                      <a:noFill/>
                    </a:lnR>
                    <a:lnT>
                      <a:noFill/>
                    </a:lnT>
                    <a:lnB>
                      <a:noFill/>
                    </a:lnB>
                    <a:solidFill>
                      <a:schemeClr val="accent5">
                        <a:lumMod val="40000"/>
                        <a:lumOff val="60000"/>
                      </a:schemeClr>
                    </a:solidFill>
                  </a:tcPr>
                </a:tc>
                <a:tc>
                  <a:txBody>
                    <a:bodyPr/>
                    <a:lstStyle/>
                    <a:p>
                      <a:pPr algn="ctr" rtl="0" fontAlgn="ctr"/>
                      <a:r>
                        <a:rPr lang="en-GB" sz="1200" b="0" i="0" u="none" strike="noStrike" dirty="0">
                          <a:solidFill>
                            <a:schemeClr val="bg2">
                              <a:lumMod val="25000"/>
                            </a:schemeClr>
                          </a:solidFill>
                          <a:effectLst/>
                          <a:latin typeface="Arial" panose="020B0604020202020204" pitchFamily="34" charset="0"/>
                        </a:rPr>
                        <a:t>6.7% ***</a:t>
                      </a:r>
                    </a:p>
                  </a:txBody>
                  <a:tcPr marL="7620" marR="7620" marT="7620" marB="0" anchor="ctr">
                    <a:lnL w="12700" cap="flat" cmpd="sng" algn="ctr">
                      <a:noFill/>
                      <a:prstDash val="solid"/>
                      <a:round/>
                      <a:headEnd type="none" w="med" len="med"/>
                      <a:tailEnd type="none" w="med" len="med"/>
                    </a:lnL>
                    <a:lnR>
                      <a:noFill/>
                    </a:lnR>
                    <a:lnT>
                      <a:noFill/>
                    </a:lnT>
                    <a:lnB>
                      <a:noFill/>
                    </a:lnB>
                    <a:solidFill>
                      <a:schemeClr val="accent5">
                        <a:lumMod val="40000"/>
                        <a:lumOff val="60000"/>
                      </a:schemeClr>
                    </a:solidFill>
                  </a:tcPr>
                </a:tc>
                <a:extLst>
                  <a:ext uri="{0D108BD9-81ED-4DB2-BD59-A6C34878D82A}">
                    <a16:rowId xmlns:a16="http://schemas.microsoft.com/office/drawing/2014/main" val="4029467149"/>
                  </a:ext>
                </a:extLst>
              </a:tr>
              <a:tr h="0">
                <a:tc>
                  <a:txBody>
                    <a:bodyPr/>
                    <a:lstStyle/>
                    <a:p>
                      <a:pPr>
                        <a:lnSpc>
                          <a:spcPct val="100000"/>
                        </a:lnSpc>
                        <a:spcAft>
                          <a:spcPts val="800"/>
                        </a:spcAft>
                        <a:buNone/>
                      </a:pPr>
                      <a:r>
                        <a:rPr lang="en-GB" sz="1200" kern="0">
                          <a:solidFill>
                            <a:schemeClr val="bg2">
                              <a:lumMod val="25000"/>
                            </a:schemeClr>
                          </a:solidFill>
                          <a:effectLst/>
                          <a:latin typeface="+mn-lt"/>
                          <a:ea typeface="Calibri" panose="020F0502020204030204" pitchFamily="34" charset="0"/>
                          <a:cs typeface="Times New Roman" panose="02020603050405020304" pitchFamily="18" charset="0"/>
                        </a:rPr>
                        <a:t> </a:t>
                      </a:r>
                      <a:endParaRPr lang="en-GB" sz="1200" kern="10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noFill/>
                  </a:tcPr>
                </a:tc>
                <a:tc>
                  <a:txBody>
                    <a:bodyPr/>
                    <a:lstStyle/>
                    <a:p>
                      <a:pPr algn="ctr" rtl="0" fontAlgn="ctr"/>
                      <a:r>
                        <a:rPr lang="en-GB" sz="1200" b="0" i="0" u="none" strike="noStrike" dirty="0">
                          <a:solidFill>
                            <a:schemeClr val="bg2">
                              <a:lumMod val="25000"/>
                            </a:schemeClr>
                          </a:solidFill>
                          <a:effectLst/>
                          <a:latin typeface="Arial" panose="020B0604020202020204" pitchFamily="34" charset="0"/>
                        </a:rPr>
                        <a:t>(0.0050)</a:t>
                      </a:r>
                    </a:p>
                  </a:txBody>
                  <a:tcPr marL="7620" marR="7620" marT="7620" marB="0" anchor="ctr">
                    <a:lnL>
                      <a:noFill/>
                    </a:lnL>
                    <a:lnR>
                      <a:noFill/>
                    </a:lnR>
                    <a:lnT>
                      <a:noFill/>
                    </a:lnT>
                    <a:lnB>
                      <a:noFill/>
                    </a:lnB>
                    <a:solidFill>
                      <a:schemeClr val="accent5">
                        <a:lumMod val="40000"/>
                        <a:lumOff val="60000"/>
                      </a:schemeClr>
                    </a:solidFill>
                  </a:tcPr>
                </a:tc>
                <a:tc>
                  <a:txBody>
                    <a:bodyPr/>
                    <a:lstStyle/>
                    <a:p>
                      <a:pPr algn="ctr" rtl="0" fontAlgn="ctr"/>
                      <a:r>
                        <a:rPr lang="en-GB" sz="1200" b="0" i="0" u="none" strike="noStrike" dirty="0">
                          <a:solidFill>
                            <a:schemeClr val="bg2">
                              <a:lumMod val="25000"/>
                            </a:schemeClr>
                          </a:solidFill>
                          <a:effectLst/>
                          <a:latin typeface="Arial" panose="020B0604020202020204" pitchFamily="34" charset="0"/>
                        </a:rPr>
                        <a:t>(0.0360) </a:t>
                      </a:r>
                    </a:p>
                  </a:txBody>
                  <a:tcPr marL="7620" marR="7620" marT="7620" marB="0" anchor="ctr">
                    <a:lnL>
                      <a:noFill/>
                    </a:lnL>
                    <a:lnR>
                      <a:noFill/>
                    </a:lnR>
                    <a:lnT>
                      <a:noFill/>
                    </a:lnT>
                    <a:lnB>
                      <a:noFill/>
                    </a:lnB>
                    <a:solidFill>
                      <a:schemeClr val="accent5">
                        <a:lumMod val="40000"/>
                        <a:lumOff val="60000"/>
                      </a:schemeClr>
                    </a:solidFill>
                  </a:tcPr>
                </a:tc>
                <a:tc>
                  <a:txBody>
                    <a:bodyPr/>
                    <a:lstStyle/>
                    <a:p>
                      <a:pPr algn="ctr" rtl="0" fontAlgn="ctr"/>
                      <a:r>
                        <a:rPr lang="en-GB" sz="1200" b="0" i="0" u="none" strike="noStrike" dirty="0">
                          <a:solidFill>
                            <a:schemeClr val="bg2">
                              <a:lumMod val="25000"/>
                            </a:schemeClr>
                          </a:solidFill>
                          <a:effectLst/>
                          <a:latin typeface="Arial" panose="020B0604020202020204" pitchFamily="34" charset="0"/>
                        </a:rPr>
                        <a:t>(0.0138)</a:t>
                      </a:r>
                    </a:p>
                  </a:txBody>
                  <a:tcPr marL="7620" marR="7620" marT="7620" marB="0" anchor="ctr">
                    <a:lnL w="12700" cap="flat" cmpd="sng" algn="ctr">
                      <a:noFill/>
                      <a:prstDash val="solid"/>
                      <a:round/>
                      <a:headEnd type="none" w="med" len="med"/>
                      <a:tailEnd type="none" w="med" len="med"/>
                    </a:lnL>
                    <a:lnR>
                      <a:noFill/>
                    </a:lnR>
                    <a:lnT>
                      <a:noFill/>
                    </a:lnT>
                    <a:lnB>
                      <a:noFill/>
                    </a:lnB>
                    <a:solidFill>
                      <a:schemeClr val="accent5">
                        <a:lumMod val="40000"/>
                        <a:lumOff val="60000"/>
                      </a:schemeClr>
                    </a:solidFill>
                  </a:tcPr>
                </a:tc>
                <a:extLst>
                  <a:ext uri="{0D108BD9-81ED-4DB2-BD59-A6C34878D82A}">
                    <a16:rowId xmlns:a16="http://schemas.microsoft.com/office/drawing/2014/main" val="3657797782"/>
                  </a:ext>
                </a:extLst>
              </a:tr>
              <a:tr h="0">
                <a:tc>
                  <a:txBody>
                    <a:bodyPr/>
                    <a:lstStyle/>
                    <a:p>
                      <a:pPr>
                        <a:lnSpc>
                          <a:spcPct val="100000"/>
                        </a:lnSpc>
                        <a:spcAft>
                          <a:spcPts val="800"/>
                        </a:spcAft>
                        <a:buNone/>
                      </a:pPr>
                      <a:r>
                        <a:rPr lang="en-GB" sz="1200" kern="0">
                          <a:solidFill>
                            <a:schemeClr val="bg2">
                              <a:lumMod val="25000"/>
                            </a:schemeClr>
                          </a:solidFill>
                          <a:effectLst/>
                          <a:latin typeface="+mn-lt"/>
                          <a:ea typeface="Calibri" panose="020F0502020204030204" pitchFamily="34" charset="0"/>
                          <a:cs typeface="Times New Roman" panose="02020603050405020304" pitchFamily="18" charset="0"/>
                        </a:rPr>
                        <a:t> </a:t>
                      </a:r>
                      <a:endParaRPr lang="en-GB" sz="1200" kern="10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noFill/>
                  </a:tcPr>
                </a:tc>
                <a:tc>
                  <a:txBody>
                    <a:bodyPr/>
                    <a:lstStyle/>
                    <a:p>
                      <a:pPr algn="ctr">
                        <a:lnSpc>
                          <a:spcPct val="100000"/>
                        </a:lnSpc>
                        <a:spcAft>
                          <a:spcPts val="800"/>
                        </a:spcAft>
                        <a:buNone/>
                      </a:pPr>
                      <a:endParaRPr lang="en-GB" sz="1200" kern="100" dirty="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noFill/>
                  </a:tcPr>
                </a:tc>
                <a:tc>
                  <a:txBody>
                    <a:bodyPr/>
                    <a:lstStyle/>
                    <a:p>
                      <a:pPr algn="ctr">
                        <a:lnSpc>
                          <a:spcPct val="100000"/>
                        </a:lnSpc>
                        <a:spcAft>
                          <a:spcPts val="800"/>
                        </a:spcAft>
                        <a:buNone/>
                      </a:pPr>
                      <a:r>
                        <a:rPr lang="en-GB" sz="1200" kern="0" dirty="0">
                          <a:solidFill>
                            <a:schemeClr val="bg2">
                              <a:lumMod val="25000"/>
                            </a:schemeClr>
                          </a:solidFill>
                          <a:effectLst/>
                          <a:latin typeface="+mn-lt"/>
                          <a:ea typeface="Calibri" panose="020F0502020204030204" pitchFamily="34" charset="0"/>
                          <a:cs typeface="Times New Roman" panose="02020603050405020304" pitchFamily="18" charset="0"/>
                        </a:rPr>
                        <a:t> </a:t>
                      </a:r>
                      <a:endParaRPr lang="en-GB" sz="1200" kern="100" dirty="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noFill/>
                  </a:tcPr>
                </a:tc>
                <a:tc>
                  <a:txBody>
                    <a:bodyPr/>
                    <a:lstStyle/>
                    <a:p>
                      <a:pPr algn="ctr">
                        <a:lnSpc>
                          <a:spcPct val="100000"/>
                        </a:lnSpc>
                        <a:spcAft>
                          <a:spcPts val="800"/>
                        </a:spcAft>
                        <a:buNone/>
                      </a:pPr>
                      <a:endParaRPr lang="en-GB" sz="1200" kern="10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47625" marR="47625" marT="0" marB="0">
                    <a:lnL w="12700" cap="flat" cmpd="sng" algn="ctr">
                      <a:no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166537635"/>
                  </a:ext>
                </a:extLst>
              </a:tr>
              <a:tr h="0">
                <a:tc>
                  <a:txBody>
                    <a:bodyPr/>
                    <a:lstStyle/>
                    <a:p>
                      <a:pPr>
                        <a:lnSpc>
                          <a:spcPct val="100000"/>
                        </a:lnSpc>
                        <a:spcAft>
                          <a:spcPts val="800"/>
                        </a:spcAft>
                        <a:buNone/>
                      </a:pPr>
                      <a:r>
                        <a:rPr lang="en-GB" sz="1200" kern="0">
                          <a:solidFill>
                            <a:schemeClr val="bg2">
                              <a:lumMod val="25000"/>
                            </a:schemeClr>
                          </a:solidFill>
                          <a:effectLst/>
                          <a:latin typeface="+mn-lt"/>
                          <a:ea typeface="Calibri" panose="020F0502020204030204" pitchFamily="34" charset="0"/>
                          <a:cs typeface="Times New Roman" panose="02020603050405020304" pitchFamily="18" charset="0"/>
                        </a:rPr>
                        <a:t>Observations</a:t>
                      </a:r>
                      <a:endParaRPr lang="en-GB" sz="1200" kern="10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noFill/>
                  </a:tcPr>
                </a:tc>
                <a:tc>
                  <a:txBody>
                    <a:bodyPr/>
                    <a:lstStyle/>
                    <a:p>
                      <a:pPr algn="ctr">
                        <a:lnSpc>
                          <a:spcPct val="100000"/>
                        </a:lnSpc>
                        <a:spcAft>
                          <a:spcPts val="800"/>
                        </a:spcAft>
                        <a:buNone/>
                      </a:pPr>
                      <a:r>
                        <a:rPr lang="en-GB" sz="1200" kern="100" dirty="0">
                          <a:solidFill>
                            <a:schemeClr val="bg2">
                              <a:lumMod val="25000"/>
                            </a:schemeClr>
                          </a:solidFill>
                          <a:effectLst/>
                          <a:latin typeface="+mn-lt"/>
                          <a:ea typeface="Calibri" panose="020F0502020204030204" pitchFamily="34" charset="0"/>
                          <a:cs typeface="Times New Roman" panose="02020603050405020304" pitchFamily="18" charset="0"/>
                        </a:rPr>
                        <a:t>385,615</a:t>
                      </a:r>
                    </a:p>
                  </a:txBody>
                  <a:tcPr marL="47625" marR="47625" marT="0" marB="0">
                    <a:lnL>
                      <a:noFill/>
                    </a:lnL>
                    <a:lnR>
                      <a:noFill/>
                    </a:lnR>
                    <a:lnT>
                      <a:noFill/>
                    </a:lnT>
                    <a:lnB>
                      <a:noFill/>
                    </a:lnB>
                    <a:noFill/>
                  </a:tcPr>
                </a:tc>
                <a:tc>
                  <a:txBody>
                    <a:bodyPr/>
                    <a:lstStyle/>
                    <a:p>
                      <a:pPr algn="ctr">
                        <a:lnSpc>
                          <a:spcPct val="100000"/>
                        </a:lnSpc>
                        <a:spcAft>
                          <a:spcPts val="800"/>
                        </a:spcAft>
                        <a:buNone/>
                      </a:pPr>
                      <a:r>
                        <a:rPr lang="en-GB" sz="1200" kern="0">
                          <a:solidFill>
                            <a:schemeClr val="bg2">
                              <a:lumMod val="25000"/>
                            </a:schemeClr>
                          </a:solidFill>
                          <a:effectLst/>
                          <a:latin typeface="+mn-lt"/>
                          <a:ea typeface="Calibri" panose="020F0502020204030204" pitchFamily="34" charset="0"/>
                          <a:cs typeface="Times New Roman" panose="02020603050405020304" pitchFamily="18" charset="0"/>
                        </a:rPr>
                        <a:t>385,593</a:t>
                      </a:r>
                      <a:endParaRPr lang="en-GB" sz="1200" kern="10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noFill/>
                  </a:tcPr>
                </a:tc>
                <a:tc>
                  <a:txBody>
                    <a:bodyPr/>
                    <a:lstStyle/>
                    <a:p>
                      <a:pPr algn="ctr">
                        <a:lnSpc>
                          <a:spcPct val="100000"/>
                        </a:lnSpc>
                        <a:spcAft>
                          <a:spcPts val="600"/>
                        </a:spcAft>
                        <a:buNone/>
                      </a:pPr>
                      <a:r>
                        <a:rPr lang="en-US" sz="1200" dirty="0">
                          <a:solidFill>
                            <a:schemeClr val="bg2">
                              <a:lumMod val="25000"/>
                            </a:schemeClr>
                          </a:solidFill>
                          <a:effectLst/>
                          <a:latin typeface="Arial" panose="020B0604020202020204" pitchFamily="34" charset="0"/>
                          <a:ea typeface="Arial" panose="020B0604020202020204" pitchFamily="34" charset="0"/>
                          <a:cs typeface="Arial" panose="020B0604020202020204" pitchFamily="34" charset="0"/>
                        </a:rPr>
                        <a:t>216,868</a:t>
                      </a:r>
                      <a:endParaRPr lang="en-GB" sz="1400" dirty="0">
                        <a:solidFill>
                          <a:schemeClr val="bg2">
                            <a:lumMod val="25000"/>
                          </a:schemeClr>
                        </a:solidFill>
                        <a:effectLst/>
                        <a:latin typeface="Arial" panose="020B0604020202020204" pitchFamily="34" charset="0"/>
                        <a:ea typeface="Arial" panose="020B0604020202020204" pitchFamily="34" charset="0"/>
                        <a:cs typeface="Arial" panose="020B0604020202020204" pitchFamily="34" charset="0"/>
                      </a:endParaRPr>
                    </a:p>
                  </a:txBody>
                  <a:tcPr marL="47625" marR="47625" marT="0" marB="0">
                    <a:lnL w="12700" cap="flat" cmpd="sng" algn="ctr">
                      <a:no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911278136"/>
                  </a:ext>
                </a:extLst>
              </a:tr>
              <a:tr h="0">
                <a:tc>
                  <a:txBody>
                    <a:bodyPr/>
                    <a:lstStyle/>
                    <a:p>
                      <a:pPr>
                        <a:lnSpc>
                          <a:spcPct val="100000"/>
                        </a:lnSpc>
                        <a:spcAft>
                          <a:spcPts val="800"/>
                        </a:spcAft>
                        <a:buNone/>
                      </a:pPr>
                      <a:r>
                        <a:rPr lang="en-GB" sz="1200" kern="0">
                          <a:solidFill>
                            <a:schemeClr val="bg2">
                              <a:lumMod val="25000"/>
                            </a:schemeClr>
                          </a:solidFill>
                          <a:effectLst/>
                          <a:latin typeface="+mn-lt"/>
                          <a:ea typeface="Calibri" panose="020F0502020204030204" pitchFamily="34" charset="0"/>
                          <a:cs typeface="Times New Roman" panose="02020603050405020304" pitchFamily="18" charset="0"/>
                        </a:rPr>
                        <a:t>R-squared</a:t>
                      </a:r>
                      <a:endParaRPr lang="en-GB" sz="1200" kern="10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noFill/>
                  </a:tcPr>
                </a:tc>
                <a:tc>
                  <a:txBody>
                    <a:bodyPr/>
                    <a:lstStyle/>
                    <a:p>
                      <a:pPr algn="ctr">
                        <a:lnSpc>
                          <a:spcPct val="100000"/>
                        </a:lnSpc>
                        <a:spcAft>
                          <a:spcPts val="800"/>
                        </a:spcAft>
                        <a:buNone/>
                      </a:pPr>
                      <a:r>
                        <a:rPr lang="en-GB" sz="1200" kern="100" dirty="0">
                          <a:solidFill>
                            <a:schemeClr val="bg2">
                              <a:lumMod val="25000"/>
                            </a:schemeClr>
                          </a:solidFill>
                          <a:effectLst/>
                          <a:latin typeface="+mn-lt"/>
                          <a:ea typeface="Calibri" panose="020F0502020204030204" pitchFamily="34" charset="0"/>
                          <a:cs typeface="Times New Roman" panose="02020603050405020304" pitchFamily="18" charset="0"/>
                        </a:rPr>
                        <a:t>0.012</a:t>
                      </a:r>
                    </a:p>
                  </a:txBody>
                  <a:tcPr marL="47625" marR="47625" marT="0" marB="0">
                    <a:lnL>
                      <a:noFill/>
                    </a:lnL>
                    <a:lnR>
                      <a:noFill/>
                    </a:lnR>
                    <a:lnT>
                      <a:noFill/>
                    </a:lnT>
                    <a:lnB>
                      <a:noFill/>
                    </a:lnB>
                    <a:noFill/>
                  </a:tcPr>
                </a:tc>
                <a:tc>
                  <a:txBody>
                    <a:bodyPr/>
                    <a:lstStyle/>
                    <a:p>
                      <a:pPr algn="ctr">
                        <a:lnSpc>
                          <a:spcPct val="100000"/>
                        </a:lnSpc>
                        <a:spcAft>
                          <a:spcPts val="800"/>
                        </a:spcAft>
                        <a:buNone/>
                      </a:pPr>
                      <a:r>
                        <a:rPr lang="en-GB" sz="1200" kern="0">
                          <a:solidFill>
                            <a:schemeClr val="bg2">
                              <a:lumMod val="25000"/>
                            </a:schemeClr>
                          </a:solidFill>
                          <a:effectLst/>
                          <a:latin typeface="+mn-lt"/>
                          <a:ea typeface="Calibri" panose="020F0502020204030204" pitchFamily="34" charset="0"/>
                          <a:cs typeface="Times New Roman" panose="02020603050405020304" pitchFamily="18" charset="0"/>
                        </a:rPr>
                        <a:t>0.138</a:t>
                      </a:r>
                      <a:endParaRPr lang="en-GB" sz="1200" kern="10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noFill/>
                  </a:tcPr>
                </a:tc>
                <a:tc>
                  <a:txBody>
                    <a:bodyPr/>
                    <a:lstStyle/>
                    <a:p>
                      <a:pPr algn="ctr">
                        <a:lnSpc>
                          <a:spcPct val="100000"/>
                        </a:lnSpc>
                        <a:spcAft>
                          <a:spcPts val="600"/>
                        </a:spcAft>
                        <a:buNone/>
                      </a:pPr>
                      <a:r>
                        <a:rPr lang="en-US" sz="1200" dirty="0">
                          <a:solidFill>
                            <a:schemeClr val="bg2">
                              <a:lumMod val="25000"/>
                            </a:schemeClr>
                          </a:solidFill>
                          <a:effectLst/>
                          <a:latin typeface="Arial" panose="020B0604020202020204" pitchFamily="34" charset="0"/>
                          <a:ea typeface="Arial" panose="020B0604020202020204" pitchFamily="34" charset="0"/>
                          <a:cs typeface="Arial" panose="020B0604020202020204" pitchFamily="34" charset="0"/>
                        </a:rPr>
                        <a:t>0.856</a:t>
                      </a:r>
                      <a:endParaRPr lang="en-GB" sz="1400" dirty="0">
                        <a:solidFill>
                          <a:schemeClr val="bg2">
                            <a:lumMod val="25000"/>
                          </a:schemeClr>
                        </a:solidFill>
                        <a:effectLst/>
                        <a:latin typeface="Arial" panose="020B0604020202020204" pitchFamily="34" charset="0"/>
                        <a:ea typeface="Arial" panose="020B0604020202020204" pitchFamily="34" charset="0"/>
                        <a:cs typeface="Arial" panose="020B0604020202020204" pitchFamily="34" charset="0"/>
                      </a:endParaRPr>
                    </a:p>
                  </a:txBody>
                  <a:tcPr marL="47625" marR="47625" marT="0" marB="0">
                    <a:lnL w="12700" cap="flat" cmpd="sng" algn="ctr">
                      <a:no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22493311"/>
                  </a:ext>
                </a:extLst>
              </a:tr>
              <a:tr h="0">
                <a:tc>
                  <a:txBody>
                    <a:bodyPr/>
                    <a:lstStyle/>
                    <a:p>
                      <a:pPr>
                        <a:lnSpc>
                          <a:spcPct val="100000"/>
                        </a:lnSpc>
                        <a:spcAft>
                          <a:spcPts val="800"/>
                        </a:spcAft>
                        <a:buNone/>
                      </a:pPr>
                      <a:r>
                        <a:rPr lang="en-GB" sz="1200" kern="0">
                          <a:solidFill>
                            <a:schemeClr val="bg2">
                              <a:lumMod val="25000"/>
                            </a:schemeClr>
                          </a:solidFill>
                          <a:effectLst/>
                          <a:latin typeface="+mn-lt"/>
                          <a:ea typeface="Calibri" panose="020F0502020204030204" pitchFamily="34" charset="0"/>
                          <a:cs typeface="Times New Roman" panose="02020603050405020304" pitchFamily="18" charset="0"/>
                        </a:rPr>
                        <a:t>Region FE</a:t>
                      </a:r>
                      <a:endParaRPr lang="en-GB" sz="1200" kern="10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noFill/>
                  </a:tcPr>
                </a:tc>
                <a:tc>
                  <a:txBody>
                    <a:bodyPr/>
                    <a:lstStyle/>
                    <a:p>
                      <a:pPr algn="ctr">
                        <a:lnSpc>
                          <a:spcPct val="100000"/>
                        </a:lnSpc>
                        <a:spcAft>
                          <a:spcPts val="800"/>
                        </a:spcAft>
                        <a:buNone/>
                      </a:pPr>
                      <a:r>
                        <a:rPr lang="en-GB" sz="1200" kern="100" dirty="0">
                          <a:solidFill>
                            <a:schemeClr val="bg2">
                              <a:lumMod val="25000"/>
                            </a:schemeClr>
                          </a:solidFill>
                          <a:effectLst/>
                          <a:latin typeface="+mn-lt"/>
                          <a:ea typeface="Calibri" panose="020F0502020204030204" pitchFamily="34" charset="0"/>
                          <a:cs typeface="Times New Roman" panose="02020603050405020304" pitchFamily="18" charset="0"/>
                        </a:rPr>
                        <a:t>No</a:t>
                      </a:r>
                    </a:p>
                  </a:txBody>
                  <a:tcPr marL="47625" marR="47625" marT="0" marB="0">
                    <a:lnL>
                      <a:noFill/>
                    </a:lnL>
                    <a:lnR>
                      <a:noFill/>
                    </a:lnR>
                    <a:lnT>
                      <a:noFill/>
                    </a:lnT>
                    <a:lnB>
                      <a:noFill/>
                    </a:lnB>
                    <a:noFill/>
                  </a:tcPr>
                </a:tc>
                <a:tc>
                  <a:txBody>
                    <a:bodyPr/>
                    <a:lstStyle/>
                    <a:p>
                      <a:pPr algn="ctr">
                        <a:lnSpc>
                          <a:spcPct val="100000"/>
                        </a:lnSpc>
                        <a:spcAft>
                          <a:spcPts val="800"/>
                        </a:spcAft>
                        <a:buNone/>
                      </a:pPr>
                      <a:r>
                        <a:rPr lang="en-GB" sz="1200" kern="0">
                          <a:solidFill>
                            <a:schemeClr val="bg2">
                              <a:lumMod val="25000"/>
                            </a:schemeClr>
                          </a:solidFill>
                          <a:effectLst/>
                          <a:latin typeface="+mn-lt"/>
                          <a:ea typeface="Calibri" panose="020F0502020204030204" pitchFamily="34" charset="0"/>
                          <a:cs typeface="Times New Roman" panose="02020603050405020304" pitchFamily="18" charset="0"/>
                        </a:rPr>
                        <a:t>Yes</a:t>
                      </a:r>
                      <a:endParaRPr lang="en-GB" sz="1200" kern="10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noFill/>
                  </a:tcPr>
                </a:tc>
                <a:tc>
                  <a:txBody>
                    <a:bodyPr/>
                    <a:lstStyle/>
                    <a:p>
                      <a:pPr algn="ctr">
                        <a:lnSpc>
                          <a:spcPct val="100000"/>
                        </a:lnSpc>
                        <a:spcAft>
                          <a:spcPts val="800"/>
                        </a:spcAft>
                        <a:buNone/>
                      </a:pPr>
                      <a:r>
                        <a:rPr lang="en-GB" sz="1200" kern="0" dirty="0">
                          <a:solidFill>
                            <a:schemeClr val="bg2">
                              <a:lumMod val="25000"/>
                            </a:schemeClr>
                          </a:solidFill>
                          <a:effectLst/>
                          <a:latin typeface="+mn-lt"/>
                          <a:ea typeface="Calibri" panose="020F0502020204030204" pitchFamily="34" charset="0"/>
                          <a:cs typeface="Times New Roman" panose="02020603050405020304" pitchFamily="18" charset="0"/>
                        </a:rPr>
                        <a:t>Yes</a:t>
                      </a:r>
                      <a:endParaRPr lang="en-GB" sz="1200" kern="100" dirty="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47625" marR="47625" marT="0" marB="0">
                    <a:lnL w="12700" cap="flat" cmpd="sng" algn="ctr">
                      <a:no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328483576"/>
                  </a:ext>
                </a:extLst>
              </a:tr>
              <a:tr h="0">
                <a:tc>
                  <a:txBody>
                    <a:bodyPr/>
                    <a:lstStyle/>
                    <a:p>
                      <a:pPr>
                        <a:lnSpc>
                          <a:spcPct val="100000"/>
                        </a:lnSpc>
                        <a:spcAft>
                          <a:spcPts val="800"/>
                        </a:spcAft>
                        <a:buNone/>
                      </a:pPr>
                      <a:r>
                        <a:rPr lang="en-GB" sz="1200" kern="0">
                          <a:solidFill>
                            <a:schemeClr val="bg2">
                              <a:lumMod val="25000"/>
                            </a:schemeClr>
                          </a:solidFill>
                          <a:effectLst/>
                          <a:latin typeface="+mn-lt"/>
                          <a:ea typeface="Calibri" panose="020F0502020204030204" pitchFamily="34" charset="0"/>
                          <a:cs typeface="Times New Roman" panose="02020603050405020304" pitchFamily="18" charset="0"/>
                        </a:rPr>
                        <a:t>Ind x Year FE</a:t>
                      </a:r>
                      <a:endParaRPr lang="en-GB" sz="1200" kern="10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noFill/>
                  </a:tcPr>
                </a:tc>
                <a:tc>
                  <a:txBody>
                    <a:bodyPr/>
                    <a:lstStyle/>
                    <a:p>
                      <a:pPr algn="ctr">
                        <a:lnSpc>
                          <a:spcPct val="100000"/>
                        </a:lnSpc>
                        <a:spcAft>
                          <a:spcPts val="800"/>
                        </a:spcAft>
                        <a:buNone/>
                      </a:pPr>
                      <a:r>
                        <a:rPr lang="en-GB" sz="1200" kern="100" dirty="0">
                          <a:solidFill>
                            <a:schemeClr val="bg2">
                              <a:lumMod val="25000"/>
                            </a:schemeClr>
                          </a:solidFill>
                          <a:effectLst/>
                          <a:latin typeface="+mn-lt"/>
                          <a:ea typeface="Calibri" panose="020F0502020204030204" pitchFamily="34" charset="0"/>
                          <a:cs typeface="Times New Roman" panose="02020603050405020304" pitchFamily="18" charset="0"/>
                        </a:rPr>
                        <a:t>No</a:t>
                      </a:r>
                    </a:p>
                  </a:txBody>
                  <a:tcPr marL="47625" marR="47625" marT="0" marB="0">
                    <a:lnL>
                      <a:noFill/>
                    </a:lnL>
                    <a:lnR>
                      <a:noFill/>
                    </a:lnR>
                    <a:lnT>
                      <a:noFill/>
                    </a:lnT>
                    <a:lnB>
                      <a:noFill/>
                    </a:lnB>
                    <a:noFill/>
                  </a:tcPr>
                </a:tc>
                <a:tc>
                  <a:txBody>
                    <a:bodyPr/>
                    <a:lstStyle/>
                    <a:p>
                      <a:pPr algn="ctr">
                        <a:lnSpc>
                          <a:spcPct val="100000"/>
                        </a:lnSpc>
                        <a:spcAft>
                          <a:spcPts val="800"/>
                        </a:spcAft>
                        <a:buNone/>
                      </a:pPr>
                      <a:r>
                        <a:rPr lang="en-GB" sz="1200" kern="0">
                          <a:solidFill>
                            <a:schemeClr val="bg2">
                              <a:lumMod val="25000"/>
                            </a:schemeClr>
                          </a:solidFill>
                          <a:effectLst/>
                          <a:latin typeface="+mn-lt"/>
                          <a:ea typeface="Calibri" panose="020F0502020204030204" pitchFamily="34" charset="0"/>
                          <a:cs typeface="Times New Roman" panose="02020603050405020304" pitchFamily="18" charset="0"/>
                        </a:rPr>
                        <a:t>Yes</a:t>
                      </a:r>
                      <a:endParaRPr lang="en-GB" sz="1200" kern="10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a:noFill/>
                    </a:lnB>
                    <a:noFill/>
                  </a:tcPr>
                </a:tc>
                <a:tc>
                  <a:txBody>
                    <a:bodyPr/>
                    <a:lstStyle/>
                    <a:p>
                      <a:pPr algn="ctr">
                        <a:lnSpc>
                          <a:spcPct val="100000"/>
                        </a:lnSpc>
                        <a:spcAft>
                          <a:spcPts val="800"/>
                        </a:spcAft>
                        <a:buNone/>
                      </a:pPr>
                      <a:r>
                        <a:rPr lang="en-GB" sz="1200" kern="0" dirty="0">
                          <a:solidFill>
                            <a:schemeClr val="bg2">
                              <a:lumMod val="25000"/>
                            </a:schemeClr>
                          </a:solidFill>
                          <a:effectLst/>
                          <a:latin typeface="+mn-lt"/>
                          <a:ea typeface="Calibri" panose="020F0502020204030204" pitchFamily="34" charset="0"/>
                          <a:cs typeface="Times New Roman" panose="02020603050405020304" pitchFamily="18" charset="0"/>
                        </a:rPr>
                        <a:t>Yes</a:t>
                      </a:r>
                      <a:endParaRPr lang="en-GB" sz="1200" kern="100" dirty="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47625" marR="47625" marT="0" marB="0">
                    <a:lnL w="12700" cap="flat" cmpd="sng" algn="ctr">
                      <a:noFill/>
                      <a:prstDash val="solid"/>
                      <a:round/>
                      <a:headEnd type="none" w="med" len="med"/>
                      <a:tailEnd type="none" w="med" len="med"/>
                    </a:lnL>
                    <a:lnR>
                      <a:noFill/>
                    </a:lnR>
                    <a:lnT>
                      <a:noFill/>
                    </a:lnT>
                    <a:lnB>
                      <a:noFill/>
                    </a:lnB>
                    <a:noFill/>
                  </a:tcPr>
                </a:tc>
                <a:extLst>
                  <a:ext uri="{0D108BD9-81ED-4DB2-BD59-A6C34878D82A}">
                    <a16:rowId xmlns:a16="http://schemas.microsoft.com/office/drawing/2014/main" val="3767349539"/>
                  </a:ext>
                </a:extLst>
              </a:tr>
              <a:tr h="0">
                <a:tc>
                  <a:txBody>
                    <a:bodyPr/>
                    <a:lstStyle/>
                    <a:p>
                      <a:pPr>
                        <a:lnSpc>
                          <a:spcPct val="100000"/>
                        </a:lnSpc>
                        <a:spcAft>
                          <a:spcPts val="800"/>
                        </a:spcAft>
                        <a:buNone/>
                      </a:pPr>
                      <a:r>
                        <a:rPr lang="en-GB" sz="1200" kern="0">
                          <a:solidFill>
                            <a:schemeClr val="bg2">
                              <a:lumMod val="25000"/>
                            </a:schemeClr>
                          </a:solidFill>
                          <a:effectLst/>
                          <a:latin typeface="+mn-lt"/>
                          <a:ea typeface="Calibri" panose="020F0502020204030204" pitchFamily="34" charset="0"/>
                          <a:cs typeface="Times New Roman" panose="02020603050405020304" pitchFamily="18" charset="0"/>
                        </a:rPr>
                        <a:t>Firm FE</a:t>
                      </a:r>
                      <a:endParaRPr lang="en-GB" sz="1200" kern="10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buNone/>
                      </a:pPr>
                      <a:r>
                        <a:rPr lang="en-GB" sz="1200" kern="100" dirty="0">
                          <a:solidFill>
                            <a:schemeClr val="bg2">
                              <a:lumMod val="25000"/>
                            </a:schemeClr>
                          </a:solidFill>
                          <a:effectLst/>
                          <a:latin typeface="+mn-lt"/>
                          <a:ea typeface="Calibri" panose="020F0502020204030204" pitchFamily="34" charset="0"/>
                          <a:cs typeface="Times New Roman" panose="02020603050405020304" pitchFamily="18" charset="0"/>
                        </a:rPr>
                        <a:t>N0</a:t>
                      </a:r>
                    </a:p>
                  </a:txBody>
                  <a:tcPr marL="47625" marR="47625"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buNone/>
                      </a:pPr>
                      <a:r>
                        <a:rPr lang="en-GB" sz="1200" kern="0">
                          <a:solidFill>
                            <a:schemeClr val="bg2">
                              <a:lumMod val="25000"/>
                            </a:schemeClr>
                          </a:solidFill>
                          <a:effectLst/>
                          <a:latin typeface="+mn-lt"/>
                          <a:ea typeface="Calibri" panose="020F0502020204030204" pitchFamily="34" charset="0"/>
                          <a:cs typeface="Times New Roman" panose="02020603050405020304" pitchFamily="18" charset="0"/>
                        </a:rPr>
                        <a:t>No</a:t>
                      </a:r>
                      <a:endParaRPr lang="en-GB" sz="1200" kern="10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47625" marR="47625" marT="0" marB="0">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800"/>
                        </a:spcAft>
                        <a:buNone/>
                      </a:pPr>
                      <a:r>
                        <a:rPr lang="en-GB" sz="1200" kern="0" dirty="0">
                          <a:solidFill>
                            <a:schemeClr val="bg2">
                              <a:lumMod val="25000"/>
                            </a:schemeClr>
                          </a:solidFill>
                          <a:effectLst/>
                          <a:latin typeface="+mn-lt"/>
                          <a:ea typeface="Calibri" panose="020F0502020204030204" pitchFamily="34" charset="0"/>
                          <a:cs typeface="Times New Roman" panose="02020603050405020304" pitchFamily="18" charset="0"/>
                        </a:rPr>
                        <a:t>Yes</a:t>
                      </a:r>
                      <a:endParaRPr lang="en-GB" sz="1200" kern="100" dirty="0">
                        <a:solidFill>
                          <a:schemeClr val="bg2">
                            <a:lumMod val="25000"/>
                          </a:schemeClr>
                        </a:solidFill>
                        <a:effectLst/>
                        <a:latin typeface="+mn-lt"/>
                        <a:ea typeface="Calibri" panose="020F0502020204030204" pitchFamily="34" charset="0"/>
                        <a:cs typeface="Times New Roman" panose="02020603050405020304" pitchFamily="18" charset="0"/>
                      </a:endParaRPr>
                    </a:p>
                  </a:txBody>
                  <a:tcPr marL="47625" marR="47625" marT="0" marB="0">
                    <a:lnL w="12700" cap="flat" cmpd="sng" algn="ctr">
                      <a:no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08234074"/>
                  </a:ext>
                </a:extLst>
              </a:tr>
            </a:tbl>
          </a:graphicData>
        </a:graphic>
      </p:graphicFrame>
      <p:sp>
        <p:nvSpPr>
          <p:cNvPr id="8" name="TextBox 7">
            <a:extLst>
              <a:ext uri="{FF2B5EF4-FFF2-40B4-BE49-F238E27FC236}">
                <a16:creationId xmlns:a16="http://schemas.microsoft.com/office/drawing/2014/main" id="{C2771406-E6A0-2453-52E7-AF02EF4602D4}"/>
              </a:ext>
            </a:extLst>
          </p:cNvPr>
          <p:cNvSpPr txBox="1"/>
          <p:nvPr/>
        </p:nvSpPr>
        <p:spPr>
          <a:xfrm>
            <a:off x="2589262" y="4994235"/>
            <a:ext cx="7013474" cy="461665"/>
          </a:xfrm>
          <a:prstGeom prst="rect">
            <a:avLst/>
          </a:prstGeom>
          <a:noFill/>
        </p:spPr>
        <p:txBody>
          <a:bodyPr wrap="square">
            <a:spAutoFit/>
          </a:bodyPr>
          <a:lstStyle/>
          <a:p>
            <a:pPr algn="ctr"/>
            <a:r>
              <a:rPr lang="en-GB" sz="1200" b="1" dirty="0">
                <a:solidFill>
                  <a:schemeClr val="bg2">
                    <a:lumMod val="10000"/>
                  </a:schemeClr>
                </a:solidFill>
              </a:rPr>
              <a:t>Note(s): </a:t>
            </a:r>
            <a:r>
              <a:rPr lang="en-GB" sz="1200" dirty="0">
                <a:solidFill>
                  <a:schemeClr val="bg2">
                    <a:lumMod val="10000"/>
                  </a:schemeClr>
                </a:solidFill>
              </a:rPr>
              <a:t>Standard errors are given in parentheses and are clustered at the industry division level (2-digit industry). Stars correspond to p-values of  *** p&lt;0.01, **p&lt;0.05, *p&lt;0.1. </a:t>
            </a:r>
          </a:p>
        </p:txBody>
      </p:sp>
      <p:sp>
        <p:nvSpPr>
          <p:cNvPr id="10" name="TextBox 9">
            <a:extLst>
              <a:ext uri="{FF2B5EF4-FFF2-40B4-BE49-F238E27FC236}">
                <a16:creationId xmlns:a16="http://schemas.microsoft.com/office/drawing/2014/main" id="{64273338-669E-5056-E7BE-1F9D1B66CAAE}"/>
              </a:ext>
            </a:extLst>
          </p:cNvPr>
          <p:cNvSpPr txBox="1"/>
          <p:nvPr/>
        </p:nvSpPr>
        <p:spPr>
          <a:xfrm>
            <a:off x="1179530" y="1267541"/>
            <a:ext cx="9832940" cy="276999"/>
          </a:xfrm>
          <a:prstGeom prst="rect">
            <a:avLst/>
          </a:prstGeom>
          <a:noFill/>
        </p:spPr>
        <p:txBody>
          <a:bodyPr wrap="square">
            <a:spAutoFit/>
          </a:bodyPr>
          <a:lstStyle/>
          <a:p>
            <a:pPr algn="ctr"/>
            <a:r>
              <a:rPr lang="en-GB" sz="1200" b="1" dirty="0">
                <a:solidFill>
                  <a:schemeClr val="bg2">
                    <a:lumMod val="10000"/>
                  </a:schemeClr>
                </a:solidFill>
              </a:rPr>
              <a:t>Table 1: </a:t>
            </a:r>
            <a:r>
              <a:rPr lang="en-GB" sz="1200" dirty="0">
                <a:solidFill>
                  <a:schemeClr val="bg2">
                    <a:lumMod val="10000"/>
                  </a:schemeClr>
                </a:solidFill>
              </a:rPr>
              <a:t>Productivity premium of international traders in the ABS and ABS /HMRC-</a:t>
            </a:r>
            <a:r>
              <a:rPr lang="en-GB" sz="1200" dirty="0" err="1">
                <a:solidFill>
                  <a:schemeClr val="bg2">
                    <a:lumMod val="10000"/>
                  </a:schemeClr>
                </a:solidFill>
              </a:rPr>
              <a:t>TiG</a:t>
            </a:r>
            <a:r>
              <a:rPr lang="en-GB" sz="1200" dirty="0">
                <a:solidFill>
                  <a:schemeClr val="bg2">
                    <a:lumMod val="10000"/>
                  </a:schemeClr>
                </a:solidFill>
              </a:rPr>
              <a:t> data, controlling for observable firm characteristics</a:t>
            </a:r>
          </a:p>
        </p:txBody>
      </p:sp>
    </p:spTree>
    <p:extLst>
      <p:ext uri="{BB962C8B-B14F-4D97-AF65-F5344CB8AC3E}">
        <p14:creationId xmlns:p14="http://schemas.microsoft.com/office/powerpoint/2010/main" val="4243755323"/>
      </p:ext>
    </p:extLst>
  </p:cSld>
  <p:clrMapOvr>
    <a:masterClrMapping/>
  </p:clrMapOvr>
</p:sld>
</file>

<file path=ppt/theme/theme1.xml><?xml version="1.0" encoding="utf-8"?>
<a:theme xmlns:a="http://schemas.openxmlformats.org/drawingml/2006/main" name="ONS">
  <a:themeElements>
    <a:clrScheme name="Custom 2">
      <a:dk1>
        <a:srgbClr val="003B57"/>
      </a:dk1>
      <a:lt1>
        <a:srgbClr val="FFFFFF"/>
      </a:lt1>
      <a:dk2>
        <a:srgbClr val="414041"/>
      </a:dk2>
      <a:lt2>
        <a:srgbClr val="CFD2D3"/>
      </a:lt2>
      <a:accent1>
        <a:srgbClr val="206095"/>
      </a:accent1>
      <a:accent2>
        <a:srgbClr val="27A0CC"/>
      </a:accent2>
      <a:accent3>
        <a:srgbClr val="003C57"/>
      </a:accent3>
      <a:accent4>
        <a:srgbClr val="118C7B"/>
      </a:accent4>
      <a:accent5>
        <a:srgbClr val="A8BD3A"/>
      </a:accent5>
      <a:accent6>
        <a:srgbClr val="871A5B"/>
      </a:accent6>
      <a:hlink>
        <a:srgbClr val="3383EF"/>
      </a:hlink>
      <a:folHlink>
        <a:srgbClr val="2A5EB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vert="horz" lIns="0" tIns="45720" rIns="91440" bIns="45720" rtlCol="0" anchor="b" anchorCtr="0">
        <a:spAutoFit/>
      </a:bodyPr>
      <a:lstStyle>
        <a:defPPr algn="l">
          <a:defRPr dirty="0" smtClean="0">
            <a:solidFill>
              <a:srgbClr val="183E56"/>
            </a:solidFill>
            <a:latin typeface="Arial" panose="020B0604020202020204" pitchFamily="34" charset="0"/>
            <a:cs typeface="Arial" panose="020B0604020202020204" pitchFamily="34" charset="0"/>
          </a:defRPr>
        </a:defPPr>
      </a:lstStyle>
    </a:txDef>
  </a:objectDefaults>
  <a:extraClrSchemeLst/>
  <a:extLst>
    <a:ext uri="{05A4C25C-085E-4340-85A3-A5531E510DB2}">
      <thm15:themeFamily xmlns:thm15="http://schemas.microsoft.com/office/thememl/2012/main" name="Office for National Statistics Powerpoint Template v5-06" id="{4AA31625-65EB-D141-9091-C49F0E63EB0A}" vid="{75903E48-F888-234A-BA37-1F6CAD490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B9957A285DCCB4EA90AB5370714CD06" ma:contentTypeVersion="15" ma:contentTypeDescription="Create a new document." ma:contentTypeScope="" ma:versionID="66992a114338bef115a74d3f53edcc3d">
  <xsd:schema xmlns:xsd="http://www.w3.org/2001/XMLSchema" xmlns:xs="http://www.w3.org/2001/XMLSchema" xmlns:p="http://schemas.microsoft.com/office/2006/metadata/properties" xmlns:ns2="dead9e9b-094e-4e28-a531-a9347e52656d" xmlns:ns3="f7114dc9-3656-4078-9b02-d3edc6607efc" targetNamespace="http://schemas.microsoft.com/office/2006/metadata/properties" ma:root="true" ma:fieldsID="f8eb8cc35846a69769c27ac04b04f1a4" ns2:_="" ns3:_="">
    <xsd:import namespace="dead9e9b-094e-4e28-a531-a9347e52656d"/>
    <xsd:import namespace="f7114dc9-3656-4078-9b02-d3edc6607efc"/>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LengthInSecond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ead9e9b-094e-4e28-a531-a9347e52656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731d7151-b795-48f9-9207-6285658e27ad"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SearchProperties" ma:index="21" nillable="true" ma:displayName="MediaServiceSearchProperties" ma:hidden="true" ma:internalName="MediaServiceSearchProperties" ma:readOnly="true">
      <xsd:simpleType>
        <xsd:restriction base="dms:Note"/>
      </xsd:simpleType>
    </xsd:element>
    <xsd:element name="MediaServiceBillingMetadata" ma:index="22"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7114dc9-3656-4078-9b02-d3edc6607efc"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20554822-39a4-4dd2-8a59-1eed9d9cc9e7}" ma:internalName="TaxCatchAll" ma:showField="CatchAllData" ma:web="f7114dc9-3656-4078-9b02-d3edc6607efc">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axCatchAll xmlns="f7114dc9-3656-4078-9b02-d3edc6607efc" xsi:nil="true"/>
    <lcf76f155ced4ddcb4097134ff3c332f xmlns="dead9e9b-094e-4e28-a531-a9347e52656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B6285BF-830A-44FE-BBF5-0B77327AF278}"/>
</file>

<file path=customXml/itemProps2.xml><?xml version="1.0" encoding="utf-8"?>
<ds:datastoreItem xmlns:ds="http://schemas.openxmlformats.org/officeDocument/2006/customXml" ds:itemID="{3AAC4791-12C7-44B7-885B-3B5650C1C85C}"/>
</file>

<file path=customXml/itemProps3.xml><?xml version="1.0" encoding="utf-8"?>
<ds:datastoreItem xmlns:ds="http://schemas.openxmlformats.org/officeDocument/2006/customXml" ds:itemID="{D6BDE06C-BC60-4B84-B09C-D8FDEDCC17F0}">
  <ds:schemaRefs>
    <ds:schemaRef ds:uri="http://purl.org/dc/elements/1.1/"/>
    <ds:schemaRef ds:uri="http://schemas.microsoft.com/office/2006/metadata/properties"/>
    <ds:schemaRef ds:uri="http://purl.org/dc/terms/"/>
    <ds:schemaRef ds:uri="http://schemas.microsoft.com/office/2006/documentManagement/types"/>
    <ds:schemaRef ds:uri="http://schemas.openxmlformats.org/package/2006/metadata/core-properties"/>
    <ds:schemaRef ds:uri="0060da1f-e088-4409-b966-4b2a2e536065"/>
    <ds:schemaRef ds:uri="http://purl.org/dc/dcmitype/"/>
    <ds:schemaRef ds:uri="http://schemas.microsoft.com/office/infopath/2007/PartnerControls"/>
    <ds:schemaRef ds:uri="e182b503-b204-4cc9-be02-78c0dd1d9d19"/>
    <ds:schemaRef ds:uri="http://www.w3.org/XML/1998/namespace"/>
  </ds:schemaRefs>
</ds:datastoreItem>
</file>

<file path=docMetadata/LabelInfo.xml><?xml version="1.0" encoding="utf-8"?>
<clbl:labelList xmlns:clbl="http://schemas.microsoft.com/office/2020/mipLabelMetadata">
  <clbl:label id="{078807bf-ce82-4688-bce0-0d811684dc46}" enabled="0" method="" siteId="{078807bf-ce82-4688-bce0-0d811684dc46}" removed="1"/>
</clbl:labelList>
</file>

<file path=docProps/app.xml><?xml version="1.0" encoding="utf-8"?>
<Properties xmlns="http://schemas.openxmlformats.org/officeDocument/2006/extended-properties" xmlns:vt="http://schemas.openxmlformats.org/officeDocument/2006/docPropsVTypes">
  <Template>office theme</Template>
  <TotalTime>274</TotalTime>
  <Words>3298</Words>
  <Application>Microsoft Office PowerPoint</Application>
  <PresentationFormat>Widescreen</PresentationFormat>
  <Paragraphs>404</Paragraphs>
  <Slides>28</Slides>
  <Notes>18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Aptos</vt:lpstr>
      <vt:lpstr>Arial</vt:lpstr>
      <vt:lpstr>Calibri</vt:lpstr>
      <vt:lpstr>ONS</vt:lpstr>
      <vt:lpstr>Trade and productivity in British firms: 2005 to 2022 </vt:lpstr>
      <vt:lpstr>Project summary:</vt:lpstr>
      <vt:lpstr>International traders are more productive than non-traders:</vt:lpstr>
      <vt:lpstr>What drives this difference in productivity across international traders and non-traders? </vt:lpstr>
      <vt:lpstr>PowerPoint Presentation</vt:lpstr>
      <vt:lpstr>PowerPoint Presentation</vt:lpstr>
      <vt:lpstr>PowerPoint Presentation</vt:lpstr>
      <vt:lpstr>Some general notes:</vt:lpstr>
      <vt:lpstr>Productivity premium of doing any international trade:</vt:lpstr>
      <vt:lpstr>Productivity premium of doing any international trade:</vt:lpstr>
      <vt:lpstr>Trade-productivity premium stable through time</vt:lpstr>
      <vt:lpstr>Exploring the productivity impact of exporting goods:</vt:lpstr>
      <vt:lpstr>Exploring the productivity impact of exporting goods:</vt:lpstr>
      <vt:lpstr>High productivity firms are more likely to export goods:</vt:lpstr>
      <vt:lpstr>Still relative productivity gains observed following first goods export:</vt:lpstr>
      <vt:lpstr>Firms that exported more had greater productivity gains:</vt:lpstr>
      <vt:lpstr>Alternative outcomes/Anticipation effects:</vt:lpstr>
      <vt:lpstr>Overview:</vt:lpstr>
      <vt:lpstr>Overview: (Continued…)</vt:lpstr>
      <vt:lpstr>Extensions</vt:lpstr>
      <vt:lpstr>Thank you for listening</vt:lpstr>
      <vt:lpstr>Appendix</vt:lpstr>
      <vt:lpstr>PowerPoint Presentation</vt:lpstr>
      <vt:lpstr>Non-Financial Business Economy, Unconditional Means, Exports and Imports:</vt:lpstr>
      <vt:lpstr>Intrastat Adjustment</vt:lpstr>
      <vt:lpstr>PowerPoint Presentation</vt:lpstr>
      <vt:lpstr>PowerPoint Presentation</vt:lpstr>
      <vt:lpstr>Starting early, potentially better?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Jones, Kyle</cp:lastModifiedBy>
  <cp:revision>3</cp:revision>
  <dcterms:created xsi:type="dcterms:W3CDTF">2025-09-01T09:14:08Z</dcterms:created>
  <dcterms:modified xsi:type="dcterms:W3CDTF">2025-12-01T16:27:53Z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0x0101008B9957A285DCCB4EA90AB5370714CD06</vt:lpwstr>
  </property>
</Properties>
</file>